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17" r:id="rId1"/>
    <p:sldMasterId id="2147485414" r:id="rId2"/>
    <p:sldMasterId id="2147485457" r:id="rId3"/>
  </p:sldMasterIdLst>
  <p:notesMasterIdLst>
    <p:notesMasterId r:id="rId33"/>
  </p:notesMasterIdLst>
  <p:sldIdLst>
    <p:sldId id="736" r:id="rId4"/>
    <p:sldId id="676" r:id="rId5"/>
    <p:sldId id="745" r:id="rId6"/>
    <p:sldId id="746" r:id="rId7"/>
    <p:sldId id="747" r:id="rId8"/>
    <p:sldId id="749" r:id="rId9"/>
    <p:sldId id="750" r:id="rId10"/>
    <p:sldId id="751" r:id="rId11"/>
    <p:sldId id="752" r:id="rId12"/>
    <p:sldId id="753" r:id="rId13"/>
    <p:sldId id="754" r:id="rId14"/>
    <p:sldId id="748" r:id="rId15"/>
    <p:sldId id="737" r:id="rId16"/>
    <p:sldId id="720" r:id="rId17"/>
    <p:sldId id="721" r:id="rId18"/>
    <p:sldId id="738" r:id="rId19"/>
    <p:sldId id="755" r:id="rId20"/>
    <p:sldId id="722" r:id="rId21"/>
    <p:sldId id="723" r:id="rId22"/>
    <p:sldId id="725" r:id="rId23"/>
    <p:sldId id="761" r:id="rId24"/>
    <p:sldId id="756" r:id="rId25"/>
    <p:sldId id="726" r:id="rId26"/>
    <p:sldId id="757" r:id="rId27"/>
    <p:sldId id="758" r:id="rId28"/>
    <p:sldId id="739" r:id="rId29"/>
    <p:sldId id="759" r:id="rId30"/>
    <p:sldId id="740" r:id="rId31"/>
    <p:sldId id="760" r:id="rId32"/>
  </p:sldIdLst>
  <p:sldSz cx="9144000" cy="6858000" type="screen4x3"/>
  <p:notesSz cx="6858000" cy="9144000"/>
  <p:defaultTextStyle>
    <a:defPPr>
      <a:defRPr lang="en-US"/>
    </a:defPPr>
    <a:lvl1pPr algn="l" rtl="0" fontAlgn="base">
      <a:spcBef>
        <a:spcPct val="0"/>
      </a:spcBef>
      <a:spcAft>
        <a:spcPct val="0"/>
      </a:spcAft>
      <a:defRPr sz="4400" kern="1200">
        <a:solidFill>
          <a:schemeClr val="tx1"/>
        </a:solidFill>
        <a:latin typeface="Arial Rounded MT Bold" pitchFamily="34" charset="0"/>
        <a:ea typeface="+mn-ea"/>
        <a:cs typeface="Arial" charset="0"/>
      </a:defRPr>
    </a:lvl1pPr>
    <a:lvl2pPr marL="457200" algn="l" rtl="0" fontAlgn="base">
      <a:spcBef>
        <a:spcPct val="0"/>
      </a:spcBef>
      <a:spcAft>
        <a:spcPct val="0"/>
      </a:spcAft>
      <a:defRPr sz="4400" kern="1200">
        <a:solidFill>
          <a:schemeClr val="tx1"/>
        </a:solidFill>
        <a:latin typeface="Arial Rounded MT Bold" pitchFamily="34" charset="0"/>
        <a:ea typeface="+mn-ea"/>
        <a:cs typeface="Arial" charset="0"/>
      </a:defRPr>
    </a:lvl2pPr>
    <a:lvl3pPr marL="914400" algn="l" rtl="0" fontAlgn="base">
      <a:spcBef>
        <a:spcPct val="0"/>
      </a:spcBef>
      <a:spcAft>
        <a:spcPct val="0"/>
      </a:spcAft>
      <a:defRPr sz="4400" kern="1200">
        <a:solidFill>
          <a:schemeClr val="tx1"/>
        </a:solidFill>
        <a:latin typeface="Arial Rounded MT Bold" pitchFamily="34" charset="0"/>
        <a:ea typeface="+mn-ea"/>
        <a:cs typeface="Arial" charset="0"/>
      </a:defRPr>
    </a:lvl3pPr>
    <a:lvl4pPr marL="1371600" algn="l" rtl="0" fontAlgn="base">
      <a:spcBef>
        <a:spcPct val="0"/>
      </a:spcBef>
      <a:spcAft>
        <a:spcPct val="0"/>
      </a:spcAft>
      <a:defRPr sz="4400" kern="1200">
        <a:solidFill>
          <a:schemeClr val="tx1"/>
        </a:solidFill>
        <a:latin typeface="Arial Rounded MT Bold" pitchFamily="34" charset="0"/>
        <a:ea typeface="+mn-ea"/>
        <a:cs typeface="Arial" charset="0"/>
      </a:defRPr>
    </a:lvl4pPr>
    <a:lvl5pPr marL="1828800" algn="l" rtl="0" fontAlgn="base">
      <a:spcBef>
        <a:spcPct val="0"/>
      </a:spcBef>
      <a:spcAft>
        <a:spcPct val="0"/>
      </a:spcAft>
      <a:defRPr sz="4400" kern="1200">
        <a:solidFill>
          <a:schemeClr val="tx1"/>
        </a:solidFill>
        <a:latin typeface="Arial Rounded MT Bold" pitchFamily="34" charset="0"/>
        <a:ea typeface="+mn-ea"/>
        <a:cs typeface="Arial" charset="0"/>
      </a:defRPr>
    </a:lvl5pPr>
    <a:lvl6pPr marL="2286000" algn="l" defTabSz="914400" rtl="0" eaLnBrk="1" latinLnBrk="0" hangingPunct="1">
      <a:defRPr sz="4400" kern="1200">
        <a:solidFill>
          <a:schemeClr val="tx1"/>
        </a:solidFill>
        <a:latin typeface="Arial Rounded MT Bold" pitchFamily="34" charset="0"/>
        <a:ea typeface="+mn-ea"/>
        <a:cs typeface="Arial" charset="0"/>
      </a:defRPr>
    </a:lvl6pPr>
    <a:lvl7pPr marL="2743200" algn="l" defTabSz="914400" rtl="0" eaLnBrk="1" latinLnBrk="0" hangingPunct="1">
      <a:defRPr sz="4400" kern="1200">
        <a:solidFill>
          <a:schemeClr val="tx1"/>
        </a:solidFill>
        <a:latin typeface="Arial Rounded MT Bold" pitchFamily="34" charset="0"/>
        <a:ea typeface="+mn-ea"/>
        <a:cs typeface="Arial" charset="0"/>
      </a:defRPr>
    </a:lvl7pPr>
    <a:lvl8pPr marL="3200400" algn="l" defTabSz="914400" rtl="0" eaLnBrk="1" latinLnBrk="0" hangingPunct="1">
      <a:defRPr sz="4400" kern="1200">
        <a:solidFill>
          <a:schemeClr val="tx1"/>
        </a:solidFill>
        <a:latin typeface="Arial Rounded MT Bold" pitchFamily="34" charset="0"/>
        <a:ea typeface="+mn-ea"/>
        <a:cs typeface="Arial" charset="0"/>
      </a:defRPr>
    </a:lvl8pPr>
    <a:lvl9pPr marL="3657600" algn="l" defTabSz="914400" rtl="0" eaLnBrk="1" latinLnBrk="0" hangingPunct="1">
      <a:defRPr sz="4400" kern="1200">
        <a:solidFill>
          <a:schemeClr val="tx1"/>
        </a:solidFill>
        <a:latin typeface="Arial Rounded MT Bold"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26262"/>
    <a:srgbClr val="968D54"/>
    <a:srgbClr val="A7A7A7"/>
    <a:srgbClr val="CDCDCD"/>
    <a:srgbClr val="BCBCBC"/>
    <a:srgbClr val="D9D9D9"/>
    <a:srgbClr val="454545"/>
    <a:srgbClr val="7070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80" autoAdjust="0"/>
    <p:restoredTop sz="94660"/>
  </p:normalViewPr>
  <p:slideViewPr>
    <p:cSldViewPr>
      <p:cViewPr>
        <p:scale>
          <a:sx n="50" d="100"/>
          <a:sy n="50" d="100"/>
        </p:scale>
        <p:origin x="-1397" y="-3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lnSpc>
                <a:spcPct val="85000"/>
              </a:lnSpc>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lnSpc>
                <a:spcPct val="85000"/>
              </a:lnSpc>
              <a:defRPr sz="1200">
                <a:cs typeface="Arial" charset="0"/>
              </a:defRPr>
            </a:lvl1pPr>
          </a:lstStyle>
          <a:p>
            <a:pPr>
              <a:defRPr/>
            </a:pPr>
            <a:fld id="{12FBEF6C-5E52-420C-99A1-70E4F50166C9}" type="datetimeFigureOut">
              <a:rPr lang="en-US"/>
              <a:pPr>
                <a:defRPr/>
              </a:pPr>
              <a:t>11/14/2015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lnSpc>
                <a:spcPct val="85000"/>
              </a:lnSpc>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lnSpc>
                <a:spcPct val="85000"/>
              </a:lnSpc>
              <a:defRPr sz="1200">
                <a:cs typeface="Arial" charset="0"/>
              </a:defRPr>
            </a:lvl1pPr>
          </a:lstStyle>
          <a:p>
            <a:pPr>
              <a:defRPr/>
            </a:pPr>
            <a:fld id="{C58E64DD-534B-4953-B266-E0A4DD2020EF}" type="slidenum">
              <a:rPr lang="en-US"/>
              <a:pPr>
                <a:defRPr/>
              </a:pPr>
              <a:t>‹#›</a:t>
            </a:fld>
            <a:endParaRPr lang="en-US"/>
          </a:p>
        </p:txBody>
      </p:sp>
    </p:spTree>
    <p:extLst>
      <p:ext uri="{BB962C8B-B14F-4D97-AF65-F5344CB8AC3E}">
        <p14:creationId xmlns:p14="http://schemas.microsoft.com/office/powerpoint/2010/main" val="24272948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lnSpc>
                <a:spcPct val="85000"/>
              </a:lnSpc>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lnSpc>
                <a:spcPct val="85000"/>
              </a:lnSpc>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lnSpc>
                <a:spcPct val="85000"/>
              </a:lnSpc>
              <a:defRPr>
                <a:latin typeface="Arial" charset="0"/>
              </a:defRPr>
            </a:lvl1pPr>
          </a:lstStyle>
          <a:p>
            <a:pPr>
              <a:defRPr/>
            </a:pPr>
            <a:fld id="{78F84791-8B1C-4E18-9D3D-9CF468D8F78C}" type="slidenum">
              <a:rPr lang="en-US"/>
              <a:pPr>
                <a:defRPr/>
              </a:pPr>
              <a:t>‹#›</a:t>
            </a:fld>
            <a:endParaRPr lang="en-US"/>
          </a:p>
        </p:txBody>
      </p:sp>
    </p:spTree>
    <p:extLst>
      <p:ext uri="{BB962C8B-B14F-4D97-AF65-F5344CB8AC3E}">
        <p14:creationId xmlns:p14="http://schemas.microsoft.com/office/powerpoint/2010/main" val="186444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nSpc>
                <a:spcPct val="85000"/>
              </a:lnSpc>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lnSpc>
                <a:spcPct val="85000"/>
              </a:lnSpc>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lnSpc>
                <a:spcPct val="85000"/>
              </a:lnSpc>
              <a:defRPr>
                <a:latin typeface="Arial" charset="0"/>
              </a:defRPr>
            </a:lvl1pPr>
          </a:lstStyle>
          <a:p>
            <a:pPr>
              <a:defRPr/>
            </a:pPr>
            <a:fld id="{DE8B94F4-D18E-45F8-A588-11DA8C09E123}" type="slidenum">
              <a:rPr lang="en-US"/>
              <a:pPr>
                <a:defRPr/>
              </a:pPr>
              <a:t>‹#›</a:t>
            </a:fld>
            <a:endParaRPr lang="en-US"/>
          </a:p>
        </p:txBody>
      </p:sp>
    </p:spTree>
    <p:extLst>
      <p:ext uri="{BB962C8B-B14F-4D97-AF65-F5344CB8AC3E}">
        <p14:creationId xmlns:p14="http://schemas.microsoft.com/office/powerpoint/2010/main" val="91350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bg>
      <p:bgPr>
        <a:gradFill rotWithShape="0">
          <a:gsLst>
            <a:gs pos="0">
              <a:srgbClr val="3E1911"/>
            </a:gs>
            <a:gs pos="100000">
              <a:srgbClr val="7F7F7F"/>
            </a:gs>
          </a:gsLst>
          <a:lin ang="5400000" scaled="1"/>
        </a:gradFill>
        <a:effectLst/>
      </p:bgPr>
    </p:bg>
    <p:spTree>
      <p:nvGrpSpPr>
        <p:cNvPr id="1" name=""/>
        <p:cNvGrpSpPr/>
        <p:nvPr/>
      </p:nvGrpSpPr>
      <p:grpSpPr>
        <a:xfrm>
          <a:off x="0" y="0"/>
          <a:ext cx="0" cy="0"/>
          <a:chOff x="0" y="0"/>
          <a:chExt cx="0" cy="0"/>
        </a:xfrm>
      </p:grpSpPr>
      <p:pic>
        <p:nvPicPr>
          <p:cNvPr id="4" name="Picture 7" descr="CoverOverlay.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5"/>
            <p:cNvSpPr txBox="1"/>
            <p:nvPr/>
          </p:nvSpPr>
          <p:spPr>
            <a:xfrm>
              <a:off x="4147073" y="1381459"/>
              <a:ext cx="877163" cy="923330"/>
            </a:xfrm>
            <a:prstGeom prst="rect">
              <a:avLst/>
            </a:prstGeom>
            <a:noFill/>
          </p:spPr>
          <p:txBody>
            <a:bodyPr wrap="none">
              <a:spAutoFit/>
            </a:bodyPr>
            <a:lstStyle/>
            <a:p>
              <a:pPr eaLnBrk="0" hangingPunct="0">
                <a:spcBef>
                  <a:spcPct val="20000"/>
                </a:spcBef>
                <a:buFont typeface="Arial" charset="0"/>
                <a:buNone/>
                <a:defRPr/>
              </a:pPr>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p>
          </p:txBody>
        </p:sp>
        <p:cxnSp>
          <p:nvCxnSpPr>
            <p:cNvPr id="7" name="Straight Connector 6"/>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lnSpc>
                <a:spcPct val="85000"/>
              </a:lnSpc>
              <a:defRPr>
                <a:solidFill>
                  <a:srgbClr val="ECE9C6"/>
                </a:solidFill>
                <a:latin typeface="Arial Rounded MT Bold" pitchFamily="34" charset="0"/>
              </a:defRPr>
            </a:lvl1pPr>
          </a:lstStyle>
          <a:p>
            <a:pPr>
              <a:defRPr/>
            </a:pPr>
            <a:fld id="{DD450DD2-7257-4E7B-ACA5-4F2166FB77FF}" type="datetimeFigureOut">
              <a:rPr lang="en-US"/>
              <a:pPr>
                <a:defRPr/>
              </a:pPr>
              <a:t>11/14/2015</a:t>
            </a:fld>
            <a:endParaRPr lang="en-US"/>
          </a:p>
        </p:txBody>
      </p:sp>
      <p:sp>
        <p:nvSpPr>
          <p:cNvPr id="10" name="Footer Placeholder 4"/>
          <p:cNvSpPr>
            <a:spLocks noGrp="1"/>
          </p:cNvSpPr>
          <p:nvPr>
            <p:ph type="ftr" sz="quarter" idx="11"/>
          </p:nvPr>
        </p:nvSpPr>
        <p:spPr/>
        <p:txBody>
          <a:bodyPr/>
          <a:lstStyle>
            <a:lvl1pPr>
              <a:lnSpc>
                <a:spcPct val="85000"/>
              </a:lnSpc>
              <a:defRPr>
                <a:solidFill>
                  <a:srgbClr val="ECE9C6"/>
                </a:solidFill>
                <a:latin typeface="Arial Rounded MT Bold" pitchFamily="34" charset="0"/>
              </a:defRPr>
            </a:lvl1pPr>
          </a:lstStyle>
          <a:p>
            <a:pPr>
              <a:defRPr/>
            </a:pPr>
            <a:endParaRPr lang="en-US"/>
          </a:p>
        </p:txBody>
      </p:sp>
      <p:sp>
        <p:nvSpPr>
          <p:cNvPr id="11" name="Slide Number Placeholder 5"/>
          <p:cNvSpPr>
            <a:spLocks noGrp="1"/>
          </p:cNvSpPr>
          <p:nvPr>
            <p:ph type="sldNum" sz="quarter" idx="12"/>
          </p:nvPr>
        </p:nvSpPr>
        <p:spPr/>
        <p:txBody>
          <a:bodyPr/>
          <a:lstStyle>
            <a:lvl1pPr>
              <a:lnSpc>
                <a:spcPct val="85000"/>
              </a:lnSpc>
              <a:defRPr>
                <a:solidFill>
                  <a:srgbClr val="ECE9C6"/>
                </a:solidFill>
                <a:latin typeface="Arial Rounded MT Bold" pitchFamily="34" charset="0"/>
              </a:defRPr>
            </a:lvl1pPr>
          </a:lstStyle>
          <a:p>
            <a:pPr>
              <a:defRPr/>
            </a:pPr>
            <a:fld id="{780D4F65-0B1E-4305-8D96-4E6980CB5A73}" type="slidenum">
              <a:rPr lang="en-US"/>
              <a:pPr>
                <a:defRPr/>
              </a:pPr>
              <a:t>‹#›</a:t>
            </a:fld>
            <a:endParaRPr lang="en-US"/>
          </a:p>
        </p:txBody>
      </p:sp>
    </p:spTree>
    <p:extLst>
      <p:ext uri="{BB962C8B-B14F-4D97-AF65-F5344CB8AC3E}">
        <p14:creationId xmlns:p14="http://schemas.microsoft.com/office/powerpoint/2010/main" val="2883337820"/>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7"/>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a:defRPr sz="3200">
                  <a:solidFill>
                    <a:schemeClr val="bg1"/>
                  </a:solidFill>
                  <a:latin typeface="Calibri" pitchFamily="34" charset="0"/>
                  <a:cs typeface="Arial" charset="0"/>
                </a:defRPr>
              </a:lvl1pPr>
              <a:lvl2pPr marL="742950" indent="-285750">
                <a:defRPr sz="3200">
                  <a:solidFill>
                    <a:schemeClr val="bg1"/>
                  </a:solidFill>
                  <a:latin typeface="Calibri" pitchFamily="34" charset="0"/>
                  <a:cs typeface="Arial" charset="0"/>
                </a:defRPr>
              </a:lvl2pPr>
              <a:lvl3pPr marL="1143000" indent="-228600">
                <a:defRPr sz="3200">
                  <a:solidFill>
                    <a:schemeClr val="bg1"/>
                  </a:solidFill>
                  <a:latin typeface="Calibri" pitchFamily="34" charset="0"/>
                  <a:cs typeface="Arial" charset="0"/>
                </a:defRPr>
              </a:lvl3pPr>
              <a:lvl4pPr marL="1600200" indent="-228600">
                <a:defRPr sz="3200">
                  <a:solidFill>
                    <a:schemeClr val="bg1"/>
                  </a:solidFill>
                  <a:latin typeface="Calibri" pitchFamily="34" charset="0"/>
                  <a:cs typeface="Arial" charset="0"/>
                </a:defRPr>
              </a:lvl4pPr>
              <a:lvl5pPr marL="2057400" indent="-228600">
                <a:defRPr sz="3200">
                  <a:solidFill>
                    <a:schemeClr val="bg1"/>
                  </a:solidFill>
                  <a:latin typeface="Calibri" pitchFamily="34" charset="0"/>
                  <a:cs typeface="Arial" charset="0"/>
                </a:defRPr>
              </a:lvl5pPr>
              <a:lvl6pPr marL="25146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6pPr>
              <a:lvl7pPr marL="29718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7pPr>
              <a:lvl8pPr marL="34290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8pPr>
              <a:lvl9pPr marL="38862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9pPr>
            </a:lstStyle>
            <a:p>
              <a:pPr eaLnBrk="0" hangingPunct="0">
                <a:spcBef>
                  <a:spcPct val="20000"/>
                </a:spcBef>
                <a:buFont typeface="Arial" charset="0"/>
                <a:buNone/>
                <a:defRPr/>
              </a:pPr>
              <a:r>
                <a:rPr lang="en-US" sz="5400" smtClean="0">
                  <a:solidFill>
                    <a:srgbClr val="DBA455"/>
                  </a:solidFill>
                  <a:latin typeface="Wingdings" pitchFamily="2" charset="2"/>
                </a:rPr>
                <a:t></a:t>
              </a:r>
            </a:p>
          </p:txBody>
        </p:sp>
        <p:cxnSp>
          <p:nvCxnSpPr>
            <p:cNvPr id="6" name="Straight Connector 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8" name="Date Placeholder 3"/>
          <p:cNvSpPr>
            <a:spLocks noGrp="1"/>
          </p:cNvSpPr>
          <p:nvPr>
            <p:ph type="dt" sz="half" idx="10"/>
          </p:nvPr>
        </p:nvSpPr>
        <p:spPr/>
        <p:txBody>
          <a:bodyPr/>
          <a:lstStyle>
            <a:lvl1pPr>
              <a:lnSpc>
                <a:spcPct val="85000"/>
              </a:lnSpc>
              <a:defRPr>
                <a:latin typeface="Arial Rounded MT Bold" pitchFamily="34" charset="0"/>
              </a:defRPr>
            </a:lvl1pPr>
          </a:lstStyle>
          <a:p>
            <a:pPr>
              <a:defRPr/>
            </a:pPr>
            <a:fld id="{1A07A7B8-4F3A-4610-A7ED-D1E4E4E744AA}" type="datetimeFigureOut">
              <a:rPr lang="en-US"/>
              <a:pPr>
                <a:defRPr/>
              </a:pPr>
              <a:t>11/14/2015</a:t>
            </a:fld>
            <a:endParaRPr lang="en-US"/>
          </a:p>
        </p:txBody>
      </p:sp>
      <p:sp>
        <p:nvSpPr>
          <p:cNvPr id="9" name="Footer Placeholder 4"/>
          <p:cNvSpPr>
            <a:spLocks noGrp="1"/>
          </p:cNvSpPr>
          <p:nvPr>
            <p:ph type="ftr" sz="quarter" idx="11"/>
          </p:nvPr>
        </p:nvSpPr>
        <p:spPr/>
        <p:txBody>
          <a:bodyPr/>
          <a:lstStyle>
            <a:lvl1pPr>
              <a:lnSpc>
                <a:spcPct val="85000"/>
              </a:lnSpc>
              <a:defRPr>
                <a:latin typeface="Arial Rounded MT Bold" pitchFamily="34" charset="0"/>
              </a:defRPr>
            </a:lvl1pPr>
          </a:lstStyle>
          <a:p>
            <a:pPr>
              <a:defRPr/>
            </a:pPr>
            <a:endParaRPr lang="en-US"/>
          </a:p>
        </p:txBody>
      </p:sp>
      <p:sp>
        <p:nvSpPr>
          <p:cNvPr id="10" name="Slide Number Placeholder 5"/>
          <p:cNvSpPr>
            <a:spLocks noGrp="1"/>
          </p:cNvSpPr>
          <p:nvPr>
            <p:ph type="sldNum" sz="quarter" idx="12"/>
          </p:nvPr>
        </p:nvSpPr>
        <p:spPr/>
        <p:txBody>
          <a:bodyPr/>
          <a:lstStyle>
            <a:lvl1pPr>
              <a:lnSpc>
                <a:spcPct val="85000"/>
              </a:lnSpc>
              <a:defRPr>
                <a:latin typeface="Arial Rounded MT Bold" pitchFamily="34" charset="0"/>
              </a:defRPr>
            </a:lvl1pPr>
          </a:lstStyle>
          <a:p>
            <a:pPr>
              <a:defRPr/>
            </a:pPr>
            <a:fld id="{E4F8BA4E-5203-4E81-8B26-13D798765EE7}" type="slidenum">
              <a:rPr lang="en-US"/>
              <a:pPr>
                <a:defRPr/>
              </a:pPr>
              <a:t>‹#›</a:t>
            </a:fld>
            <a:endParaRPr lang="en-US"/>
          </a:p>
        </p:txBody>
      </p:sp>
    </p:spTree>
    <p:extLst>
      <p:ext uri="{BB962C8B-B14F-4D97-AF65-F5344CB8AC3E}">
        <p14:creationId xmlns:p14="http://schemas.microsoft.com/office/powerpoint/2010/main" val="156026737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CoverOverla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a:defRPr sz="3200">
                  <a:solidFill>
                    <a:schemeClr val="bg1"/>
                  </a:solidFill>
                  <a:latin typeface="Calibri" pitchFamily="34" charset="0"/>
                  <a:cs typeface="Arial" charset="0"/>
                </a:defRPr>
              </a:lvl1pPr>
              <a:lvl2pPr marL="742950" indent="-285750">
                <a:defRPr sz="3200">
                  <a:solidFill>
                    <a:schemeClr val="bg1"/>
                  </a:solidFill>
                  <a:latin typeface="Calibri" pitchFamily="34" charset="0"/>
                  <a:cs typeface="Arial" charset="0"/>
                </a:defRPr>
              </a:lvl2pPr>
              <a:lvl3pPr marL="1143000" indent="-228600">
                <a:defRPr sz="3200">
                  <a:solidFill>
                    <a:schemeClr val="bg1"/>
                  </a:solidFill>
                  <a:latin typeface="Calibri" pitchFamily="34" charset="0"/>
                  <a:cs typeface="Arial" charset="0"/>
                </a:defRPr>
              </a:lvl3pPr>
              <a:lvl4pPr marL="1600200" indent="-228600">
                <a:defRPr sz="3200">
                  <a:solidFill>
                    <a:schemeClr val="bg1"/>
                  </a:solidFill>
                  <a:latin typeface="Calibri" pitchFamily="34" charset="0"/>
                  <a:cs typeface="Arial" charset="0"/>
                </a:defRPr>
              </a:lvl4pPr>
              <a:lvl5pPr marL="2057400" indent="-228600">
                <a:defRPr sz="3200">
                  <a:solidFill>
                    <a:schemeClr val="bg1"/>
                  </a:solidFill>
                  <a:latin typeface="Calibri" pitchFamily="34" charset="0"/>
                  <a:cs typeface="Arial" charset="0"/>
                </a:defRPr>
              </a:lvl5pPr>
              <a:lvl6pPr marL="25146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6pPr>
              <a:lvl7pPr marL="29718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7pPr>
              <a:lvl8pPr marL="34290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8pPr>
              <a:lvl9pPr marL="38862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9pPr>
            </a:lstStyle>
            <a:p>
              <a:pPr eaLnBrk="0" hangingPunct="0">
                <a:spcBef>
                  <a:spcPct val="20000"/>
                </a:spcBef>
                <a:buFont typeface="Arial" charset="0"/>
                <a:buNone/>
                <a:defRPr/>
              </a:pPr>
              <a:r>
                <a:rPr lang="en-US" sz="5400" smtClean="0">
                  <a:solidFill>
                    <a:srgbClr val="DBA455"/>
                  </a:solidFill>
                  <a:latin typeface="Wingdings" pitchFamily="2" charset="2"/>
                </a:rPr>
                <a:t></a:t>
              </a:r>
            </a:p>
          </p:txBody>
        </p:sp>
        <p:cxnSp>
          <p:nvCxnSpPr>
            <p:cNvPr id="7" name="Straight Connector 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lnSpc>
                <a:spcPct val="85000"/>
              </a:lnSpc>
              <a:defRPr>
                <a:latin typeface="Arial Rounded MT Bold" pitchFamily="34" charset="0"/>
              </a:defRPr>
            </a:lvl1pPr>
          </a:lstStyle>
          <a:p>
            <a:pPr>
              <a:defRPr/>
            </a:pPr>
            <a:fld id="{195547B9-B2B5-4B66-AB91-5BD9E447D827}" type="datetimeFigureOut">
              <a:rPr lang="en-US"/>
              <a:pPr>
                <a:defRPr/>
              </a:pPr>
              <a:t>11/14/2015</a:t>
            </a:fld>
            <a:endParaRPr lang="en-US"/>
          </a:p>
        </p:txBody>
      </p:sp>
      <p:sp>
        <p:nvSpPr>
          <p:cNvPr id="10" name="Footer Placeholder 4"/>
          <p:cNvSpPr>
            <a:spLocks noGrp="1"/>
          </p:cNvSpPr>
          <p:nvPr>
            <p:ph type="ftr" sz="quarter" idx="11"/>
          </p:nvPr>
        </p:nvSpPr>
        <p:spPr/>
        <p:txBody>
          <a:bodyPr/>
          <a:lstStyle>
            <a:lvl1pPr>
              <a:lnSpc>
                <a:spcPct val="85000"/>
              </a:lnSpc>
              <a:defRPr>
                <a:latin typeface="Arial Rounded MT Bold" pitchFamily="34" charset="0"/>
              </a:defRPr>
            </a:lvl1pPr>
          </a:lstStyle>
          <a:p>
            <a:pPr>
              <a:defRPr/>
            </a:pPr>
            <a:endParaRPr lang="en-US"/>
          </a:p>
        </p:txBody>
      </p:sp>
      <p:sp>
        <p:nvSpPr>
          <p:cNvPr id="11" name="Slide Number Placeholder 5"/>
          <p:cNvSpPr>
            <a:spLocks noGrp="1"/>
          </p:cNvSpPr>
          <p:nvPr>
            <p:ph type="sldNum" sz="quarter" idx="12"/>
          </p:nvPr>
        </p:nvSpPr>
        <p:spPr/>
        <p:txBody>
          <a:bodyPr/>
          <a:lstStyle>
            <a:lvl1pPr>
              <a:lnSpc>
                <a:spcPct val="85000"/>
              </a:lnSpc>
              <a:defRPr>
                <a:latin typeface="Arial Rounded MT Bold" pitchFamily="34" charset="0"/>
              </a:defRPr>
            </a:lvl1pPr>
          </a:lstStyle>
          <a:p>
            <a:pPr>
              <a:defRPr/>
            </a:pPr>
            <a:fld id="{83C67746-C977-42F7-9E81-C142D304DD3E}" type="slidenum">
              <a:rPr lang="en-US"/>
              <a:pPr>
                <a:defRPr/>
              </a:pPr>
              <a:t>‹#›</a:t>
            </a:fld>
            <a:endParaRPr lang="en-US"/>
          </a:p>
        </p:txBody>
      </p:sp>
    </p:spTree>
    <p:extLst>
      <p:ext uri="{BB962C8B-B14F-4D97-AF65-F5344CB8AC3E}">
        <p14:creationId xmlns:p14="http://schemas.microsoft.com/office/powerpoint/2010/main" val="1518941560"/>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7"/>
          <p:cNvGrpSpPr>
            <a:grpSpLocks/>
          </p:cNvGrpSpPr>
          <p:nvPr/>
        </p:nvGrpSpPr>
        <p:grpSpPr bwMode="auto">
          <a:xfrm>
            <a:off x="1173163" y="1392238"/>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a:defRPr sz="3200">
                  <a:solidFill>
                    <a:schemeClr val="bg1"/>
                  </a:solidFill>
                  <a:latin typeface="Calibri" pitchFamily="34" charset="0"/>
                  <a:cs typeface="Arial" charset="0"/>
                </a:defRPr>
              </a:lvl1pPr>
              <a:lvl2pPr marL="742950" indent="-285750">
                <a:defRPr sz="3200">
                  <a:solidFill>
                    <a:schemeClr val="bg1"/>
                  </a:solidFill>
                  <a:latin typeface="Calibri" pitchFamily="34" charset="0"/>
                  <a:cs typeface="Arial" charset="0"/>
                </a:defRPr>
              </a:lvl2pPr>
              <a:lvl3pPr marL="1143000" indent="-228600">
                <a:defRPr sz="3200">
                  <a:solidFill>
                    <a:schemeClr val="bg1"/>
                  </a:solidFill>
                  <a:latin typeface="Calibri" pitchFamily="34" charset="0"/>
                  <a:cs typeface="Arial" charset="0"/>
                </a:defRPr>
              </a:lvl3pPr>
              <a:lvl4pPr marL="1600200" indent="-228600">
                <a:defRPr sz="3200">
                  <a:solidFill>
                    <a:schemeClr val="bg1"/>
                  </a:solidFill>
                  <a:latin typeface="Calibri" pitchFamily="34" charset="0"/>
                  <a:cs typeface="Arial" charset="0"/>
                </a:defRPr>
              </a:lvl4pPr>
              <a:lvl5pPr marL="2057400" indent="-228600">
                <a:defRPr sz="3200">
                  <a:solidFill>
                    <a:schemeClr val="bg1"/>
                  </a:solidFill>
                  <a:latin typeface="Calibri" pitchFamily="34" charset="0"/>
                  <a:cs typeface="Arial" charset="0"/>
                </a:defRPr>
              </a:lvl5pPr>
              <a:lvl6pPr marL="25146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6pPr>
              <a:lvl7pPr marL="29718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7pPr>
              <a:lvl8pPr marL="34290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8pPr>
              <a:lvl9pPr marL="38862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9pPr>
            </a:lstStyle>
            <a:p>
              <a:pPr eaLnBrk="0" hangingPunct="0">
                <a:spcBef>
                  <a:spcPct val="20000"/>
                </a:spcBef>
                <a:buFont typeface="Arial" charset="0"/>
                <a:buNone/>
                <a:defRPr/>
              </a:pPr>
              <a:r>
                <a:rPr lang="en-US" sz="5400" smtClean="0">
                  <a:solidFill>
                    <a:srgbClr val="DBA455"/>
                  </a:solidFill>
                  <a:latin typeface="Wingdings" pitchFamily="2" charset="2"/>
                </a:rPr>
                <a:t></a:t>
              </a:r>
            </a:p>
          </p:txBody>
        </p:sp>
        <p:cxnSp>
          <p:nvCxnSpPr>
            <p:cNvPr id="7" name="Straight Connector 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4"/>
          <p:cNvSpPr>
            <a:spLocks noGrp="1"/>
          </p:cNvSpPr>
          <p:nvPr>
            <p:ph type="dt" sz="half" idx="15"/>
          </p:nvPr>
        </p:nvSpPr>
        <p:spPr/>
        <p:txBody>
          <a:bodyPr/>
          <a:lstStyle>
            <a:lvl1pPr>
              <a:lnSpc>
                <a:spcPct val="85000"/>
              </a:lnSpc>
              <a:defRPr>
                <a:latin typeface="Arial Rounded MT Bold" pitchFamily="34" charset="0"/>
              </a:defRPr>
            </a:lvl1pPr>
          </a:lstStyle>
          <a:p>
            <a:pPr>
              <a:defRPr/>
            </a:pPr>
            <a:fld id="{1C057D01-69CA-48E5-A833-0E7C8D6D2AC6}" type="datetimeFigureOut">
              <a:rPr lang="en-US"/>
              <a:pPr>
                <a:defRPr/>
              </a:pPr>
              <a:t>11/14/2015</a:t>
            </a:fld>
            <a:endParaRPr lang="en-US"/>
          </a:p>
        </p:txBody>
      </p:sp>
      <p:sp>
        <p:nvSpPr>
          <p:cNvPr id="13" name="Footer Placeholder 5"/>
          <p:cNvSpPr>
            <a:spLocks noGrp="1"/>
          </p:cNvSpPr>
          <p:nvPr>
            <p:ph type="ftr" sz="quarter" idx="16"/>
          </p:nvPr>
        </p:nvSpPr>
        <p:spPr/>
        <p:txBody>
          <a:bodyPr/>
          <a:lstStyle>
            <a:lvl1pPr>
              <a:lnSpc>
                <a:spcPct val="85000"/>
              </a:lnSpc>
              <a:defRPr>
                <a:latin typeface="Arial Rounded MT Bold" pitchFamily="34" charset="0"/>
              </a:defRPr>
            </a:lvl1pPr>
          </a:lstStyle>
          <a:p>
            <a:pPr>
              <a:defRPr/>
            </a:pPr>
            <a:endParaRPr lang="en-US"/>
          </a:p>
        </p:txBody>
      </p:sp>
      <p:sp>
        <p:nvSpPr>
          <p:cNvPr id="14" name="Slide Number Placeholder 6"/>
          <p:cNvSpPr>
            <a:spLocks noGrp="1"/>
          </p:cNvSpPr>
          <p:nvPr>
            <p:ph type="sldNum" sz="quarter" idx="17"/>
          </p:nvPr>
        </p:nvSpPr>
        <p:spPr/>
        <p:txBody>
          <a:bodyPr/>
          <a:lstStyle>
            <a:lvl1pPr>
              <a:lnSpc>
                <a:spcPct val="85000"/>
              </a:lnSpc>
              <a:defRPr>
                <a:latin typeface="Arial Rounded MT Bold" pitchFamily="34" charset="0"/>
              </a:defRPr>
            </a:lvl1pPr>
          </a:lstStyle>
          <a:p>
            <a:pPr>
              <a:defRPr/>
            </a:pPr>
            <a:fld id="{59B85D7B-9B8D-4F6A-8271-91513A39A013}" type="slidenum">
              <a:rPr lang="en-US"/>
              <a:pPr>
                <a:defRPr/>
              </a:pPr>
              <a:t>‹#›</a:t>
            </a:fld>
            <a:endParaRPr lang="en-US"/>
          </a:p>
        </p:txBody>
      </p:sp>
    </p:spTree>
    <p:extLst>
      <p:ext uri="{BB962C8B-B14F-4D97-AF65-F5344CB8AC3E}">
        <p14:creationId xmlns:p14="http://schemas.microsoft.com/office/powerpoint/2010/main" val="925861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7"/>
          <p:cNvGrpSpPr>
            <a:grpSpLocks/>
          </p:cNvGrpSpPr>
          <p:nvPr/>
        </p:nvGrpSpPr>
        <p:grpSpPr bwMode="auto">
          <a:xfrm>
            <a:off x="1173163" y="1392238"/>
            <a:ext cx="6778625" cy="923925"/>
            <a:chOff x="1172584" y="1381459"/>
            <a:chExt cx="6779110" cy="923330"/>
          </a:xfrm>
        </p:grpSpPr>
        <p:sp>
          <p:nvSpPr>
            <p:cNvPr id="8" name="TextBox 7"/>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a:defRPr sz="3200">
                  <a:solidFill>
                    <a:schemeClr val="bg1"/>
                  </a:solidFill>
                  <a:latin typeface="Calibri" pitchFamily="34" charset="0"/>
                  <a:cs typeface="Arial" charset="0"/>
                </a:defRPr>
              </a:lvl1pPr>
              <a:lvl2pPr marL="742950" indent="-285750">
                <a:defRPr sz="3200">
                  <a:solidFill>
                    <a:schemeClr val="bg1"/>
                  </a:solidFill>
                  <a:latin typeface="Calibri" pitchFamily="34" charset="0"/>
                  <a:cs typeface="Arial" charset="0"/>
                </a:defRPr>
              </a:lvl2pPr>
              <a:lvl3pPr marL="1143000" indent="-228600">
                <a:defRPr sz="3200">
                  <a:solidFill>
                    <a:schemeClr val="bg1"/>
                  </a:solidFill>
                  <a:latin typeface="Calibri" pitchFamily="34" charset="0"/>
                  <a:cs typeface="Arial" charset="0"/>
                </a:defRPr>
              </a:lvl3pPr>
              <a:lvl4pPr marL="1600200" indent="-228600">
                <a:defRPr sz="3200">
                  <a:solidFill>
                    <a:schemeClr val="bg1"/>
                  </a:solidFill>
                  <a:latin typeface="Calibri" pitchFamily="34" charset="0"/>
                  <a:cs typeface="Arial" charset="0"/>
                </a:defRPr>
              </a:lvl4pPr>
              <a:lvl5pPr marL="2057400" indent="-228600">
                <a:defRPr sz="3200">
                  <a:solidFill>
                    <a:schemeClr val="bg1"/>
                  </a:solidFill>
                  <a:latin typeface="Calibri" pitchFamily="34" charset="0"/>
                  <a:cs typeface="Arial" charset="0"/>
                </a:defRPr>
              </a:lvl5pPr>
              <a:lvl6pPr marL="25146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6pPr>
              <a:lvl7pPr marL="29718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7pPr>
              <a:lvl8pPr marL="34290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8pPr>
              <a:lvl9pPr marL="38862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9pPr>
            </a:lstStyle>
            <a:p>
              <a:pPr eaLnBrk="0" hangingPunct="0">
                <a:spcBef>
                  <a:spcPct val="20000"/>
                </a:spcBef>
                <a:buFont typeface="Arial" charset="0"/>
                <a:buNone/>
                <a:defRPr/>
              </a:pPr>
              <a:r>
                <a:rPr lang="en-US" sz="5400" smtClean="0">
                  <a:solidFill>
                    <a:srgbClr val="DBA455"/>
                  </a:solidFill>
                  <a:latin typeface="Wingdings" pitchFamily="2" charset="2"/>
                </a:rPr>
                <a:t></a:t>
              </a:r>
            </a:p>
          </p:txBody>
        </p:sp>
        <p:cxnSp>
          <p:nvCxnSpPr>
            <p:cNvPr id="9" name="Straight Connector 8"/>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6"/>
          <p:cNvSpPr>
            <a:spLocks noGrp="1"/>
          </p:cNvSpPr>
          <p:nvPr>
            <p:ph type="dt" sz="half" idx="10"/>
          </p:nvPr>
        </p:nvSpPr>
        <p:spPr/>
        <p:txBody>
          <a:bodyPr/>
          <a:lstStyle>
            <a:lvl1pPr>
              <a:lnSpc>
                <a:spcPct val="85000"/>
              </a:lnSpc>
              <a:defRPr>
                <a:latin typeface="Arial Rounded MT Bold" pitchFamily="34" charset="0"/>
              </a:defRPr>
            </a:lvl1pPr>
          </a:lstStyle>
          <a:p>
            <a:pPr>
              <a:defRPr/>
            </a:pPr>
            <a:fld id="{BCD5CCCE-0E08-4C90-BD6B-1287ECCB9C76}" type="datetimeFigureOut">
              <a:rPr lang="en-US"/>
              <a:pPr>
                <a:defRPr/>
              </a:pPr>
              <a:t>11/14/2015</a:t>
            </a:fld>
            <a:endParaRPr lang="en-US"/>
          </a:p>
        </p:txBody>
      </p:sp>
      <p:sp>
        <p:nvSpPr>
          <p:cNvPr id="12" name="Footer Placeholder 7"/>
          <p:cNvSpPr>
            <a:spLocks noGrp="1"/>
          </p:cNvSpPr>
          <p:nvPr>
            <p:ph type="ftr" sz="quarter" idx="11"/>
          </p:nvPr>
        </p:nvSpPr>
        <p:spPr/>
        <p:txBody>
          <a:bodyPr/>
          <a:lstStyle>
            <a:lvl1pPr>
              <a:lnSpc>
                <a:spcPct val="85000"/>
              </a:lnSpc>
              <a:defRPr>
                <a:latin typeface="Arial Rounded MT Bold" pitchFamily="34" charset="0"/>
              </a:defRPr>
            </a:lvl1pPr>
          </a:lstStyle>
          <a:p>
            <a:pPr>
              <a:defRPr/>
            </a:pPr>
            <a:endParaRPr lang="en-US"/>
          </a:p>
        </p:txBody>
      </p:sp>
      <p:sp>
        <p:nvSpPr>
          <p:cNvPr id="13" name="Slide Number Placeholder 8"/>
          <p:cNvSpPr>
            <a:spLocks noGrp="1"/>
          </p:cNvSpPr>
          <p:nvPr>
            <p:ph type="sldNum" sz="quarter" idx="12"/>
          </p:nvPr>
        </p:nvSpPr>
        <p:spPr/>
        <p:txBody>
          <a:bodyPr/>
          <a:lstStyle>
            <a:lvl1pPr>
              <a:lnSpc>
                <a:spcPct val="85000"/>
              </a:lnSpc>
              <a:defRPr>
                <a:latin typeface="Arial Rounded MT Bold" pitchFamily="34" charset="0"/>
              </a:defRPr>
            </a:lvl1pPr>
          </a:lstStyle>
          <a:p>
            <a:pPr>
              <a:defRPr/>
            </a:pPr>
            <a:fld id="{E26F2BEA-5084-48B5-9BDF-AD2E0AF0C40E}" type="slidenum">
              <a:rPr lang="en-US"/>
              <a:pPr>
                <a:defRPr/>
              </a:pPr>
              <a:t>‹#›</a:t>
            </a:fld>
            <a:endParaRPr lang="en-US"/>
          </a:p>
        </p:txBody>
      </p:sp>
    </p:spTree>
    <p:extLst>
      <p:ext uri="{BB962C8B-B14F-4D97-AF65-F5344CB8AC3E}">
        <p14:creationId xmlns:p14="http://schemas.microsoft.com/office/powerpoint/2010/main" val="1557070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7"/>
          <p:cNvGrpSpPr>
            <a:grpSpLocks/>
          </p:cNvGrpSpPr>
          <p:nvPr/>
        </p:nvGrpSpPr>
        <p:grpSpPr bwMode="auto">
          <a:xfrm>
            <a:off x="1173163" y="1392238"/>
            <a:ext cx="6778625" cy="923925"/>
            <a:chOff x="1172584" y="1381459"/>
            <a:chExt cx="6779110" cy="923330"/>
          </a:xfrm>
        </p:grpSpPr>
        <p:sp>
          <p:nvSpPr>
            <p:cNvPr id="4" name="TextBox 3"/>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a:defRPr sz="3200">
                  <a:solidFill>
                    <a:schemeClr val="bg1"/>
                  </a:solidFill>
                  <a:latin typeface="Calibri" pitchFamily="34" charset="0"/>
                  <a:cs typeface="Arial" charset="0"/>
                </a:defRPr>
              </a:lvl1pPr>
              <a:lvl2pPr marL="742950" indent="-285750">
                <a:defRPr sz="3200">
                  <a:solidFill>
                    <a:schemeClr val="bg1"/>
                  </a:solidFill>
                  <a:latin typeface="Calibri" pitchFamily="34" charset="0"/>
                  <a:cs typeface="Arial" charset="0"/>
                </a:defRPr>
              </a:lvl2pPr>
              <a:lvl3pPr marL="1143000" indent="-228600">
                <a:defRPr sz="3200">
                  <a:solidFill>
                    <a:schemeClr val="bg1"/>
                  </a:solidFill>
                  <a:latin typeface="Calibri" pitchFamily="34" charset="0"/>
                  <a:cs typeface="Arial" charset="0"/>
                </a:defRPr>
              </a:lvl3pPr>
              <a:lvl4pPr marL="1600200" indent="-228600">
                <a:defRPr sz="3200">
                  <a:solidFill>
                    <a:schemeClr val="bg1"/>
                  </a:solidFill>
                  <a:latin typeface="Calibri" pitchFamily="34" charset="0"/>
                  <a:cs typeface="Arial" charset="0"/>
                </a:defRPr>
              </a:lvl4pPr>
              <a:lvl5pPr marL="2057400" indent="-228600">
                <a:defRPr sz="3200">
                  <a:solidFill>
                    <a:schemeClr val="bg1"/>
                  </a:solidFill>
                  <a:latin typeface="Calibri" pitchFamily="34" charset="0"/>
                  <a:cs typeface="Arial" charset="0"/>
                </a:defRPr>
              </a:lvl5pPr>
              <a:lvl6pPr marL="25146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6pPr>
              <a:lvl7pPr marL="29718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7pPr>
              <a:lvl8pPr marL="34290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8pPr>
              <a:lvl9pPr marL="38862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9pPr>
            </a:lstStyle>
            <a:p>
              <a:pPr eaLnBrk="0" hangingPunct="0">
                <a:spcBef>
                  <a:spcPct val="20000"/>
                </a:spcBef>
                <a:buFont typeface="Arial" charset="0"/>
                <a:buNone/>
                <a:defRPr/>
              </a:pPr>
              <a:r>
                <a:rPr lang="en-US" sz="5400" smtClean="0">
                  <a:solidFill>
                    <a:srgbClr val="DBA455"/>
                  </a:solidFill>
                  <a:latin typeface="Wingdings" pitchFamily="2" charset="2"/>
                </a:rPr>
                <a:t></a:t>
              </a:r>
            </a:p>
          </p:txBody>
        </p:sp>
        <p:cxnSp>
          <p:nvCxnSpPr>
            <p:cNvPr id="5" name="Straight Connector 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lvl1pPr>
              <a:lnSpc>
                <a:spcPct val="85000"/>
              </a:lnSpc>
              <a:defRPr>
                <a:latin typeface="Arial Rounded MT Bold" pitchFamily="34" charset="0"/>
              </a:defRPr>
            </a:lvl1pPr>
          </a:lstStyle>
          <a:p>
            <a:pPr>
              <a:defRPr/>
            </a:pPr>
            <a:fld id="{6C11CB15-6F8A-4071-9CEB-5EFF6D246B01}" type="datetimeFigureOut">
              <a:rPr lang="en-US"/>
              <a:pPr>
                <a:defRPr/>
              </a:pPr>
              <a:t>11/14/2015</a:t>
            </a:fld>
            <a:endParaRPr lang="en-US"/>
          </a:p>
        </p:txBody>
      </p:sp>
      <p:sp>
        <p:nvSpPr>
          <p:cNvPr id="8" name="Footer Placeholder 3"/>
          <p:cNvSpPr>
            <a:spLocks noGrp="1"/>
          </p:cNvSpPr>
          <p:nvPr>
            <p:ph type="ftr" sz="quarter" idx="11"/>
          </p:nvPr>
        </p:nvSpPr>
        <p:spPr/>
        <p:txBody>
          <a:bodyPr/>
          <a:lstStyle>
            <a:lvl1pPr>
              <a:lnSpc>
                <a:spcPct val="85000"/>
              </a:lnSpc>
              <a:defRPr>
                <a:latin typeface="Arial Rounded MT Bold" pitchFamily="34" charset="0"/>
              </a:defRPr>
            </a:lvl1pPr>
          </a:lstStyle>
          <a:p>
            <a:pPr>
              <a:defRPr/>
            </a:pPr>
            <a:endParaRPr lang="en-US"/>
          </a:p>
        </p:txBody>
      </p:sp>
      <p:sp>
        <p:nvSpPr>
          <p:cNvPr id="9" name="Slide Number Placeholder 4"/>
          <p:cNvSpPr>
            <a:spLocks noGrp="1"/>
          </p:cNvSpPr>
          <p:nvPr>
            <p:ph type="sldNum" sz="quarter" idx="12"/>
          </p:nvPr>
        </p:nvSpPr>
        <p:spPr/>
        <p:txBody>
          <a:bodyPr/>
          <a:lstStyle>
            <a:lvl1pPr>
              <a:lnSpc>
                <a:spcPct val="85000"/>
              </a:lnSpc>
              <a:defRPr>
                <a:latin typeface="Arial Rounded MT Bold" pitchFamily="34" charset="0"/>
              </a:defRPr>
            </a:lvl1pPr>
          </a:lstStyle>
          <a:p>
            <a:pPr>
              <a:defRPr/>
            </a:pPr>
            <a:fld id="{94006B45-2C5C-4D07-A0AA-F832B80BD651}" type="slidenum">
              <a:rPr lang="en-US"/>
              <a:pPr>
                <a:defRPr/>
              </a:pPr>
              <a:t>‹#›</a:t>
            </a:fld>
            <a:endParaRPr lang="en-US"/>
          </a:p>
        </p:txBody>
      </p:sp>
    </p:spTree>
    <p:extLst>
      <p:ext uri="{BB962C8B-B14F-4D97-AF65-F5344CB8AC3E}">
        <p14:creationId xmlns:p14="http://schemas.microsoft.com/office/powerpoint/2010/main" val="3779589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lnSpc>
                <a:spcPct val="85000"/>
              </a:lnSpc>
              <a:defRPr>
                <a:latin typeface="Arial Rounded MT Bold" pitchFamily="34" charset="0"/>
              </a:defRPr>
            </a:lvl1pPr>
          </a:lstStyle>
          <a:p>
            <a:pPr>
              <a:defRPr/>
            </a:pPr>
            <a:fld id="{EE37408D-3136-4DF9-97CA-0CF59B603B77}" type="datetimeFigureOut">
              <a:rPr lang="en-US"/>
              <a:pPr>
                <a:defRPr/>
              </a:pPr>
              <a:t>11/14/2015</a:t>
            </a:fld>
            <a:endParaRPr lang="en-US"/>
          </a:p>
        </p:txBody>
      </p:sp>
      <p:sp>
        <p:nvSpPr>
          <p:cNvPr id="3" name="Footer Placeholder 4"/>
          <p:cNvSpPr>
            <a:spLocks noGrp="1"/>
          </p:cNvSpPr>
          <p:nvPr>
            <p:ph type="ftr" sz="quarter" idx="11"/>
          </p:nvPr>
        </p:nvSpPr>
        <p:spPr/>
        <p:txBody>
          <a:bodyPr/>
          <a:lstStyle>
            <a:lvl1pPr>
              <a:lnSpc>
                <a:spcPct val="85000"/>
              </a:lnSpc>
              <a:defRPr>
                <a:latin typeface="Arial Rounded MT Bold" pitchFamily="34" charset="0"/>
              </a:defRPr>
            </a:lvl1pPr>
          </a:lstStyle>
          <a:p>
            <a:pPr>
              <a:defRPr/>
            </a:pPr>
            <a:endParaRPr lang="en-US"/>
          </a:p>
        </p:txBody>
      </p:sp>
      <p:sp>
        <p:nvSpPr>
          <p:cNvPr id="4" name="Slide Number Placeholder 5"/>
          <p:cNvSpPr>
            <a:spLocks noGrp="1"/>
          </p:cNvSpPr>
          <p:nvPr>
            <p:ph type="sldNum" sz="quarter" idx="12"/>
          </p:nvPr>
        </p:nvSpPr>
        <p:spPr/>
        <p:txBody>
          <a:bodyPr/>
          <a:lstStyle>
            <a:lvl1pPr>
              <a:lnSpc>
                <a:spcPct val="85000"/>
              </a:lnSpc>
              <a:defRPr>
                <a:latin typeface="Arial Rounded MT Bold" pitchFamily="34" charset="0"/>
              </a:defRPr>
            </a:lvl1pPr>
          </a:lstStyle>
          <a:p>
            <a:pPr>
              <a:defRPr/>
            </a:pPr>
            <a:fld id="{59A6F11F-E71C-415E-AEFE-CF89F0818268}" type="slidenum">
              <a:rPr lang="en-US"/>
              <a:pPr>
                <a:defRPr/>
              </a:pPr>
              <a:t>‹#›</a:t>
            </a:fld>
            <a:endParaRPr lang="en-US"/>
          </a:p>
        </p:txBody>
      </p:sp>
    </p:spTree>
    <p:extLst>
      <p:ext uri="{BB962C8B-B14F-4D97-AF65-F5344CB8AC3E}">
        <p14:creationId xmlns:p14="http://schemas.microsoft.com/office/powerpoint/2010/main" val="3600708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lnSpc>
                <a:spcPct val="85000"/>
              </a:lnSpc>
              <a:defRPr>
                <a:latin typeface="Arial Rounded MT Bold" pitchFamily="34" charset="0"/>
              </a:defRPr>
            </a:lvl1pPr>
          </a:lstStyle>
          <a:p>
            <a:pPr>
              <a:defRPr/>
            </a:pPr>
            <a:fld id="{C128D181-3921-4905-8CDB-0769BAF9E20E}" type="datetimeFigureOut">
              <a:rPr lang="en-US"/>
              <a:pPr>
                <a:defRPr/>
              </a:pPr>
              <a:t>11/14/2015</a:t>
            </a:fld>
            <a:endParaRPr lang="en-US"/>
          </a:p>
        </p:txBody>
      </p:sp>
      <p:sp>
        <p:nvSpPr>
          <p:cNvPr id="6" name="Footer Placeholder 4"/>
          <p:cNvSpPr>
            <a:spLocks noGrp="1"/>
          </p:cNvSpPr>
          <p:nvPr>
            <p:ph type="ftr" sz="quarter" idx="11"/>
          </p:nvPr>
        </p:nvSpPr>
        <p:spPr/>
        <p:txBody>
          <a:bodyPr/>
          <a:lstStyle>
            <a:lvl1pPr>
              <a:lnSpc>
                <a:spcPct val="85000"/>
              </a:lnSpc>
              <a:defRPr>
                <a:latin typeface="Arial Rounded MT Bold" pitchFamily="34" charset="0"/>
              </a:defRPr>
            </a:lvl1pPr>
          </a:lstStyle>
          <a:p>
            <a:pPr>
              <a:defRPr/>
            </a:pPr>
            <a:endParaRPr lang="en-US"/>
          </a:p>
        </p:txBody>
      </p:sp>
      <p:sp>
        <p:nvSpPr>
          <p:cNvPr id="7" name="Slide Number Placeholder 5"/>
          <p:cNvSpPr>
            <a:spLocks noGrp="1"/>
          </p:cNvSpPr>
          <p:nvPr>
            <p:ph type="sldNum" sz="quarter" idx="12"/>
          </p:nvPr>
        </p:nvSpPr>
        <p:spPr/>
        <p:txBody>
          <a:bodyPr/>
          <a:lstStyle>
            <a:lvl1pPr>
              <a:lnSpc>
                <a:spcPct val="85000"/>
              </a:lnSpc>
              <a:defRPr>
                <a:latin typeface="Arial Rounded MT Bold" pitchFamily="34" charset="0"/>
              </a:defRPr>
            </a:lvl1pPr>
          </a:lstStyle>
          <a:p>
            <a:pPr>
              <a:defRPr/>
            </a:pPr>
            <a:fld id="{207C4E2B-5E66-4ED7-A5A9-8FE841B9A9AB}" type="slidenum">
              <a:rPr lang="en-US"/>
              <a:pPr>
                <a:defRPr/>
              </a:pPr>
              <a:t>‹#›</a:t>
            </a:fld>
            <a:endParaRPr lang="en-US"/>
          </a:p>
        </p:txBody>
      </p:sp>
    </p:spTree>
    <p:extLst>
      <p:ext uri="{BB962C8B-B14F-4D97-AF65-F5344CB8AC3E}">
        <p14:creationId xmlns:p14="http://schemas.microsoft.com/office/powerpoint/2010/main" val="4281348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lnSpc>
                <a:spcPct val="85000"/>
              </a:lnSpc>
              <a:defRPr>
                <a:latin typeface="Arial Rounded MT Bold" pitchFamily="34" charset="0"/>
              </a:defRPr>
            </a:lvl1pPr>
          </a:lstStyle>
          <a:p>
            <a:pPr>
              <a:defRPr/>
            </a:pPr>
            <a:fld id="{990B3ABB-7F14-44BD-A706-800502991C03}" type="datetimeFigureOut">
              <a:rPr lang="en-US"/>
              <a:pPr>
                <a:defRPr/>
              </a:pPr>
              <a:t>11/14/2015</a:t>
            </a:fld>
            <a:endParaRPr lang="en-US"/>
          </a:p>
        </p:txBody>
      </p:sp>
      <p:sp>
        <p:nvSpPr>
          <p:cNvPr id="6" name="Footer Placeholder 4"/>
          <p:cNvSpPr>
            <a:spLocks noGrp="1"/>
          </p:cNvSpPr>
          <p:nvPr>
            <p:ph type="ftr" sz="quarter" idx="11"/>
          </p:nvPr>
        </p:nvSpPr>
        <p:spPr/>
        <p:txBody>
          <a:bodyPr/>
          <a:lstStyle>
            <a:lvl1pPr>
              <a:lnSpc>
                <a:spcPct val="85000"/>
              </a:lnSpc>
              <a:defRPr>
                <a:latin typeface="Arial Rounded MT Bold" pitchFamily="34" charset="0"/>
              </a:defRPr>
            </a:lvl1pPr>
          </a:lstStyle>
          <a:p>
            <a:pPr>
              <a:defRPr/>
            </a:pPr>
            <a:endParaRPr lang="en-US"/>
          </a:p>
        </p:txBody>
      </p:sp>
      <p:sp>
        <p:nvSpPr>
          <p:cNvPr id="7" name="Slide Number Placeholder 5"/>
          <p:cNvSpPr>
            <a:spLocks noGrp="1"/>
          </p:cNvSpPr>
          <p:nvPr>
            <p:ph type="sldNum" sz="quarter" idx="12"/>
          </p:nvPr>
        </p:nvSpPr>
        <p:spPr/>
        <p:txBody>
          <a:bodyPr/>
          <a:lstStyle>
            <a:lvl1pPr>
              <a:lnSpc>
                <a:spcPct val="85000"/>
              </a:lnSpc>
              <a:defRPr>
                <a:latin typeface="Arial Rounded MT Bold" pitchFamily="34" charset="0"/>
              </a:defRPr>
            </a:lvl1pPr>
          </a:lstStyle>
          <a:p>
            <a:pPr>
              <a:defRPr/>
            </a:pPr>
            <a:fld id="{09A5B8A8-4739-45F4-A32E-1E549EB25833}" type="slidenum">
              <a:rPr lang="en-US"/>
              <a:pPr>
                <a:defRPr/>
              </a:pPr>
              <a:t>‹#›</a:t>
            </a:fld>
            <a:endParaRPr lang="en-US"/>
          </a:p>
        </p:txBody>
      </p:sp>
    </p:spTree>
    <p:extLst>
      <p:ext uri="{BB962C8B-B14F-4D97-AF65-F5344CB8AC3E}">
        <p14:creationId xmlns:p14="http://schemas.microsoft.com/office/powerpoint/2010/main" val="3435969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nSpc>
                <a:spcPct val="85000"/>
              </a:lnSpc>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lnSpc>
                <a:spcPct val="85000"/>
              </a:lnSpc>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lnSpc>
                <a:spcPct val="85000"/>
              </a:lnSpc>
              <a:defRPr>
                <a:latin typeface="Arial" charset="0"/>
              </a:defRPr>
            </a:lvl1pPr>
          </a:lstStyle>
          <a:p>
            <a:pPr>
              <a:defRPr/>
            </a:pPr>
            <a:fld id="{165A87A4-4E69-461E-8708-C4A6BC7BBA9D}" type="slidenum">
              <a:rPr lang="en-US"/>
              <a:pPr>
                <a:defRPr/>
              </a:pPr>
              <a:t>‹#›</a:t>
            </a:fld>
            <a:endParaRPr lang="en-US"/>
          </a:p>
        </p:txBody>
      </p:sp>
    </p:spTree>
    <p:extLst>
      <p:ext uri="{BB962C8B-B14F-4D97-AF65-F5344CB8AC3E}">
        <p14:creationId xmlns:p14="http://schemas.microsoft.com/office/powerpoint/2010/main" val="42680223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7"/>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a:noFill/>
            </a:ln>
            <a:extLst/>
          </p:spPr>
          <p:txBody>
            <a:bodyPr wrap="none">
              <a:spAutoFit/>
            </a:bodyPr>
            <a:lstStyle>
              <a:lvl1pPr>
                <a:defRPr sz="3200">
                  <a:solidFill>
                    <a:schemeClr val="bg1"/>
                  </a:solidFill>
                  <a:latin typeface="Calibri" pitchFamily="34" charset="0"/>
                  <a:cs typeface="Arial" charset="0"/>
                </a:defRPr>
              </a:lvl1pPr>
              <a:lvl2pPr marL="742950" indent="-285750">
                <a:defRPr sz="3200">
                  <a:solidFill>
                    <a:schemeClr val="bg1"/>
                  </a:solidFill>
                  <a:latin typeface="Calibri" pitchFamily="34" charset="0"/>
                  <a:cs typeface="Arial" charset="0"/>
                </a:defRPr>
              </a:lvl2pPr>
              <a:lvl3pPr marL="1143000" indent="-228600">
                <a:defRPr sz="3200">
                  <a:solidFill>
                    <a:schemeClr val="bg1"/>
                  </a:solidFill>
                  <a:latin typeface="Calibri" pitchFamily="34" charset="0"/>
                  <a:cs typeface="Arial" charset="0"/>
                </a:defRPr>
              </a:lvl3pPr>
              <a:lvl4pPr marL="1600200" indent="-228600">
                <a:defRPr sz="3200">
                  <a:solidFill>
                    <a:schemeClr val="bg1"/>
                  </a:solidFill>
                  <a:latin typeface="Calibri" pitchFamily="34" charset="0"/>
                  <a:cs typeface="Arial" charset="0"/>
                </a:defRPr>
              </a:lvl4pPr>
              <a:lvl5pPr marL="2057400" indent="-228600">
                <a:defRPr sz="3200">
                  <a:solidFill>
                    <a:schemeClr val="bg1"/>
                  </a:solidFill>
                  <a:latin typeface="Calibri" pitchFamily="34" charset="0"/>
                  <a:cs typeface="Arial" charset="0"/>
                </a:defRPr>
              </a:lvl5pPr>
              <a:lvl6pPr marL="25146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6pPr>
              <a:lvl7pPr marL="29718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7pPr>
              <a:lvl8pPr marL="34290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8pPr>
              <a:lvl9pPr marL="38862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9pPr>
            </a:lstStyle>
            <a:p>
              <a:pPr eaLnBrk="0" hangingPunct="0">
                <a:spcBef>
                  <a:spcPct val="20000"/>
                </a:spcBef>
                <a:buFont typeface="Arial" charset="0"/>
                <a:buNone/>
                <a:defRPr/>
              </a:pPr>
              <a:r>
                <a:rPr lang="en-US" sz="5400" smtClean="0">
                  <a:solidFill>
                    <a:srgbClr val="DBA455"/>
                  </a:solidFill>
                  <a:latin typeface="Wingdings" pitchFamily="2" charset="2"/>
                </a:rPr>
                <a:t></a:t>
              </a:r>
            </a:p>
          </p:txBody>
        </p:sp>
        <p:cxnSp>
          <p:nvCxnSpPr>
            <p:cNvPr id="6" name="Straight Connector 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lnSpc>
                <a:spcPct val="85000"/>
              </a:lnSpc>
              <a:defRPr>
                <a:latin typeface="Arial Rounded MT Bold" pitchFamily="34" charset="0"/>
              </a:defRPr>
            </a:lvl1pPr>
          </a:lstStyle>
          <a:p>
            <a:pPr>
              <a:defRPr/>
            </a:pPr>
            <a:fld id="{A5EC9FA9-8D35-4DD1-B806-61755E7C030B}" type="datetimeFigureOut">
              <a:rPr lang="en-US"/>
              <a:pPr>
                <a:defRPr/>
              </a:pPr>
              <a:t>11/14/2015</a:t>
            </a:fld>
            <a:endParaRPr lang="en-US"/>
          </a:p>
        </p:txBody>
      </p:sp>
      <p:sp>
        <p:nvSpPr>
          <p:cNvPr id="9" name="Footer Placeholder 4"/>
          <p:cNvSpPr>
            <a:spLocks noGrp="1"/>
          </p:cNvSpPr>
          <p:nvPr>
            <p:ph type="ftr" sz="quarter" idx="11"/>
          </p:nvPr>
        </p:nvSpPr>
        <p:spPr/>
        <p:txBody>
          <a:bodyPr/>
          <a:lstStyle>
            <a:lvl1pPr>
              <a:lnSpc>
                <a:spcPct val="85000"/>
              </a:lnSpc>
              <a:defRPr>
                <a:latin typeface="Arial Rounded MT Bold" pitchFamily="34" charset="0"/>
              </a:defRPr>
            </a:lvl1pPr>
          </a:lstStyle>
          <a:p>
            <a:pPr>
              <a:defRPr/>
            </a:pPr>
            <a:endParaRPr lang="en-US"/>
          </a:p>
        </p:txBody>
      </p:sp>
      <p:sp>
        <p:nvSpPr>
          <p:cNvPr id="10" name="Slide Number Placeholder 5"/>
          <p:cNvSpPr>
            <a:spLocks noGrp="1"/>
          </p:cNvSpPr>
          <p:nvPr>
            <p:ph type="sldNum" sz="quarter" idx="12"/>
          </p:nvPr>
        </p:nvSpPr>
        <p:spPr/>
        <p:txBody>
          <a:bodyPr/>
          <a:lstStyle>
            <a:lvl1pPr>
              <a:lnSpc>
                <a:spcPct val="85000"/>
              </a:lnSpc>
              <a:defRPr>
                <a:latin typeface="Arial Rounded MT Bold" pitchFamily="34" charset="0"/>
              </a:defRPr>
            </a:lvl1pPr>
          </a:lstStyle>
          <a:p>
            <a:pPr>
              <a:defRPr/>
            </a:pPr>
            <a:fld id="{AAEBEC1D-7A7F-455A-8011-7DA3B2ACBB55}" type="slidenum">
              <a:rPr lang="en-US"/>
              <a:pPr>
                <a:defRPr/>
              </a:pPr>
              <a:t>‹#›</a:t>
            </a:fld>
            <a:endParaRPr lang="en-US"/>
          </a:p>
        </p:txBody>
      </p:sp>
    </p:spTree>
    <p:extLst>
      <p:ext uri="{BB962C8B-B14F-4D97-AF65-F5344CB8AC3E}">
        <p14:creationId xmlns:p14="http://schemas.microsoft.com/office/powerpoint/2010/main" val="31218325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7"/>
          <p:cNvGrpSpPr>
            <a:grpSpLocks/>
          </p:cNvGrpSpPr>
          <p:nvPr/>
        </p:nvGrpSpPr>
        <p:grpSpPr bwMode="auto">
          <a:xfrm rot="5400000">
            <a:off x="3908425" y="2881313"/>
            <a:ext cx="5481637" cy="922338"/>
            <a:chOff x="1815339" y="1381459"/>
            <a:chExt cx="5480154" cy="923330"/>
          </a:xfrm>
        </p:grpSpPr>
        <p:sp>
          <p:nvSpPr>
            <p:cNvPr id="5" name="TextBox 4"/>
            <p:cNvSpPr txBox="1">
              <a:spLocks noChangeArrowheads="1"/>
            </p:cNvSpPr>
            <p:nvPr/>
          </p:nvSpPr>
          <p:spPr bwMode="auto">
            <a:xfrm>
              <a:off x="4146745" y="1381458"/>
              <a:ext cx="877650" cy="923330"/>
            </a:xfrm>
            <a:prstGeom prst="rect">
              <a:avLst/>
            </a:prstGeom>
            <a:noFill/>
            <a:ln>
              <a:noFill/>
            </a:ln>
            <a:extLst/>
          </p:spPr>
          <p:txBody>
            <a:bodyPr wrap="none">
              <a:spAutoFit/>
            </a:bodyPr>
            <a:lstStyle>
              <a:lvl1pPr>
                <a:defRPr sz="3200">
                  <a:solidFill>
                    <a:schemeClr val="bg1"/>
                  </a:solidFill>
                  <a:latin typeface="Calibri" pitchFamily="34" charset="0"/>
                  <a:cs typeface="Arial" charset="0"/>
                </a:defRPr>
              </a:lvl1pPr>
              <a:lvl2pPr marL="742950" indent="-285750">
                <a:defRPr sz="3200">
                  <a:solidFill>
                    <a:schemeClr val="bg1"/>
                  </a:solidFill>
                  <a:latin typeface="Calibri" pitchFamily="34" charset="0"/>
                  <a:cs typeface="Arial" charset="0"/>
                </a:defRPr>
              </a:lvl2pPr>
              <a:lvl3pPr marL="1143000" indent="-228600">
                <a:defRPr sz="3200">
                  <a:solidFill>
                    <a:schemeClr val="bg1"/>
                  </a:solidFill>
                  <a:latin typeface="Calibri" pitchFamily="34" charset="0"/>
                  <a:cs typeface="Arial" charset="0"/>
                </a:defRPr>
              </a:lvl3pPr>
              <a:lvl4pPr marL="1600200" indent="-228600">
                <a:defRPr sz="3200">
                  <a:solidFill>
                    <a:schemeClr val="bg1"/>
                  </a:solidFill>
                  <a:latin typeface="Calibri" pitchFamily="34" charset="0"/>
                  <a:cs typeface="Arial" charset="0"/>
                </a:defRPr>
              </a:lvl4pPr>
              <a:lvl5pPr marL="2057400" indent="-228600">
                <a:defRPr sz="3200">
                  <a:solidFill>
                    <a:schemeClr val="bg1"/>
                  </a:solidFill>
                  <a:latin typeface="Calibri" pitchFamily="34" charset="0"/>
                  <a:cs typeface="Arial" charset="0"/>
                </a:defRPr>
              </a:lvl5pPr>
              <a:lvl6pPr marL="25146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6pPr>
              <a:lvl7pPr marL="29718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7pPr>
              <a:lvl8pPr marL="34290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8pPr>
              <a:lvl9pPr marL="3886200" indent="-228600" eaLnBrk="0" fontAlgn="base" hangingPunct="0">
                <a:spcBef>
                  <a:spcPct val="20000"/>
                </a:spcBef>
                <a:spcAft>
                  <a:spcPct val="0"/>
                </a:spcAft>
                <a:buFont typeface="Arial" charset="0"/>
                <a:defRPr sz="3200">
                  <a:solidFill>
                    <a:schemeClr val="bg1"/>
                  </a:solidFill>
                  <a:latin typeface="Calibri" pitchFamily="34" charset="0"/>
                  <a:cs typeface="Arial" charset="0"/>
                </a:defRPr>
              </a:lvl9pPr>
            </a:lstStyle>
            <a:p>
              <a:pPr eaLnBrk="0" hangingPunct="0">
                <a:spcBef>
                  <a:spcPct val="20000"/>
                </a:spcBef>
                <a:buFont typeface="Arial" charset="0"/>
                <a:buNone/>
                <a:defRPr/>
              </a:pPr>
              <a:r>
                <a:rPr lang="en-US" sz="5400" smtClean="0">
                  <a:solidFill>
                    <a:srgbClr val="DBA455"/>
                  </a:solidFill>
                  <a:latin typeface="Wingdings" pitchFamily="2" charset="2"/>
                </a:rPr>
                <a:t></a:t>
              </a:r>
            </a:p>
          </p:txBody>
        </p:sp>
        <p:cxnSp>
          <p:nvCxnSpPr>
            <p:cNvPr id="6" name="Straight Connector 5"/>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lnSpc>
                <a:spcPct val="85000"/>
              </a:lnSpc>
              <a:defRPr>
                <a:latin typeface="Arial Rounded MT Bold" pitchFamily="34" charset="0"/>
              </a:defRPr>
            </a:lvl1pPr>
          </a:lstStyle>
          <a:p>
            <a:pPr>
              <a:defRPr/>
            </a:pPr>
            <a:fld id="{2631B106-E1BB-4D9A-8EB9-16F7050BFE32}" type="datetimeFigureOut">
              <a:rPr lang="en-US"/>
              <a:pPr>
                <a:defRPr/>
              </a:pPr>
              <a:t>11/14/2015</a:t>
            </a:fld>
            <a:endParaRPr lang="en-US"/>
          </a:p>
        </p:txBody>
      </p:sp>
      <p:sp>
        <p:nvSpPr>
          <p:cNvPr id="9" name="Footer Placeholder 4"/>
          <p:cNvSpPr>
            <a:spLocks noGrp="1"/>
          </p:cNvSpPr>
          <p:nvPr>
            <p:ph type="ftr" sz="quarter" idx="11"/>
          </p:nvPr>
        </p:nvSpPr>
        <p:spPr/>
        <p:txBody>
          <a:bodyPr/>
          <a:lstStyle>
            <a:lvl1pPr>
              <a:lnSpc>
                <a:spcPct val="85000"/>
              </a:lnSpc>
              <a:defRPr>
                <a:latin typeface="Arial Rounded MT Bold" pitchFamily="34" charset="0"/>
              </a:defRPr>
            </a:lvl1pPr>
          </a:lstStyle>
          <a:p>
            <a:pPr>
              <a:defRPr/>
            </a:pPr>
            <a:endParaRPr lang="en-US"/>
          </a:p>
        </p:txBody>
      </p:sp>
      <p:sp>
        <p:nvSpPr>
          <p:cNvPr id="10" name="Slide Number Placeholder 5"/>
          <p:cNvSpPr>
            <a:spLocks noGrp="1"/>
          </p:cNvSpPr>
          <p:nvPr>
            <p:ph type="sldNum" sz="quarter" idx="12"/>
          </p:nvPr>
        </p:nvSpPr>
        <p:spPr/>
        <p:txBody>
          <a:bodyPr/>
          <a:lstStyle>
            <a:lvl1pPr>
              <a:lnSpc>
                <a:spcPct val="85000"/>
              </a:lnSpc>
              <a:defRPr>
                <a:latin typeface="Arial Rounded MT Bold" pitchFamily="34" charset="0"/>
              </a:defRPr>
            </a:lvl1pPr>
          </a:lstStyle>
          <a:p>
            <a:pPr>
              <a:defRPr/>
            </a:pPr>
            <a:fld id="{2CBB077C-9C34-4EC3-BB03-3A0D6496644A}" type="slidenum">
              <a:rPr lang="en-US"/>
              <a:pPr>
                <a:defRPr/>
              </a:pPr>
              <a:t>‹#›</a:t>
            </a:fld>
            <a:endParaRPr lang="en-US"/>
          </a:p>
        </p:txBody>
      </p:sp>
    </p:spTree>
    <p:extLst>
      <p:ext uri="{BB962C8B-B14F-4D97-AF65-F5344CB8AC3E}">
        <p14:creationId xmlns:p14="http://schemas.microsoft.com/office/powerpoint/2010/main" val="1587482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lnSpc>
                <a:spcPct val="85000"/>
              </a:lnSpc>
              <a:defRPr/>
            </a:lvl1pPr>
          </a:lstStyle>
          <a:p>
            <a:pPr>
              <a:defRPr/>
            </a:pPr>
            <a:fld id="{A46C827A-23EA-4FE1-A1CA-DF3E5375F3FD}" type="datetimeFigureOut">
              <a:rPr lang="en-US"/>
              <a:pPr>
                <a:defRPr/>
              </a:pPr>
              <a:t>11/14/2015</a:t>
            </a:fld>
            <a:endParaRPr lang="en-US"/>
          </a:p>
        </p:txBody>
      </p:sp>
      <p:sp>
        <p:nvSpPr>
          <p:cNvPr id="5" name="Footer Placeholder 4"/>
          <p:cNvSpPr>
            <a:spLocks noGrp="1"/>
          </p:cNvSpPr>
          <p:nvPr>
            <p:ph type="ftr" sz="quarter" idx="11"/>
          </p:nvPr>
        </p:nvSpPr>
        <p:spPr/>
        <p:txBody>
          <a:bodyPr/>
          <a:lstStyle>
            <a:lvl1pPr>
              <a:lnSpc>
                <a:spcPct val="85000"/>
              </a:lnSpc>
              <a:defRPr/>
            </a:lvl1pPr>
          </a:lstStyle>
          <a:p>
            <a:pPr>
              <a:defRPr/>
            </a:pPr>
            <a:endParaRPr lang="en-US"/>
          </a:p>
        </p:txBody>
      </p:sp>
      <p:sp>
        <p:nvSpPr>
          <p:cNvPr id="6" name="Slide Number Placeholder 5"/>
          <p:cNvSpPr>
            <a:spLocks noGrp="1"/>
          </p:cNvSpPr>
          <p:nvPr>
            <p:ph type="sldNum" sz="quarter" idx="12"/>
          </p:nvPr>
        </p:nvSpPr>
        <p:spPr/>
        <p:txBody>
          <a:bodyPr/>
          <a:lstStyle>
            <a:lvl1pPr>
              <a:lnSpc>
                <a:spcPct val="85000"/>
              </a:lnSpc>
              <a:defRPr/>
            </a:lvl1pPr>
          </a:lstStyle>
          <a:p>
            <a:pPr>
              <a:defRPr/>
            </a:pPr>
            <a:fld id="{222C1067-447B-455D-B28E-A79416E76C5D}" type="slidenum">
              <a:rPr lang="en-US"/>
              <a:pPr>
                <a:defRPr/>
              </a:pPr>
              <a:t>‹#›</a:t>
            </a:fld>
            <a:endParaRPr lang="en-US"/>
          </a:p>
        </p:txBody>
      </p:sp>
    </p:spTree>
    <p:extLst>
      <p:ext uri="{BB962C8B-B14F-4D97-AF65-F5344CB8AC3E}">
        <p14:creationId xmlns:p14="http://schemas.microsoft.com/office/powerpoint/2010/main" val="13967579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nSpc>
                <a:spcPct val="85000"/>
              </a:lnSpc>
              <a:defRPr/>
            </a:lvl1pPr>
          </a:lstStyle>
          <a:p>
            <a:pPr>
              <a:defRPr/>
            </a:pPr>
            <a:fld id="{19B73EF3-4566-42BB-9B57-FE7B5DC85FC6}" type="datetimeFigureOut">
              <a:rPr lang="en-US"/>
              <a:pPr>
                <a:defRPr/>
              </a:pPr>
              <a:t>11/14/2015</a:t>
            </a:fld>
            <a:endParaRPr lang="en-US"/>
          </a:p>
        </p:txBody>
      </p:sp>
      <p:sp>
        <p:nvSpPr>
          <p:cNvPr id="5" name="Footer Placeholder 4"/>
          <p:cNvSpPr>
            <a:spLocks noGrp="1"/>
          </p:cNvSpPr>
          <p:nvPr>
            <p:ph type="ftr" sz="quarter" idx="11"/>
          </p:nvPr>
        </p:nvSpPr>
        <p:spPr/>
        <p:txBody>
          <a:bodyPr/>
          <a:lstStyle>
            <a:lvl1pPr>
              <a:lnSpc>
                <a:spcPct val="85000"/>
              </a:lnSpc>
              <a:defRPr/>
            </a:lvl1pPr>
          </a:lstStyle>
          <a:p>
            <a:pPr>
              <a:defRPr/>
            </a:pPr>
            <a:endParaRPr lang="en-US"/>
          </a:p>
        </p:txBody>
      </p:sp>
      <p:sp>
        <p:nvSpPr>
          <p:cNvPr id="6" name="Slide Number Placeholder 5"/>
          <p:cNvSpPr>
            <a:spLocks noGrp="1"/>
          </p:cNvSpPr>
          <p:nvPr>
            <p:ph type="sldNum" sz="quarter" idx="12"/>
          </p:nvPr>
        </p:nvSpPr>
        <p:spPr/>
        <p:txBody>
          <a:bodyPr/>
          <a:lstStyle>
            <a:lvl1pPr>
              <a:lnSpc>
                <a:spcPct val="85000"/>
              </a:lnSpc>
              <a:defRPr/>
            </a:lvl1pPr>
          </a:lstStyle>
          <a:p>
            <a:pPr>
              <a:defRPr/>
            </a:pPr>
            <a:fld id="{786D95DB-269D-47DB-B9E2-C95E602F2386}" type="slidenum">
              <a:rPr lang="en-US"/>
              <a:pPr>
                <a:defRPr/>
              </a:pPr>
              <a:t>‹#›</a:t>
            </a:fld>
            <a:endParaRPr lang="en-US"/>
          </a:p>
        </p:txBody>
      </p:sp>
    </p:spTree>
    <p:extLst>
      <p:ext uri="{BB962C8B-B14F-4D97-AF65-F5344CB8AC3E}">
        <p14:creationId xmlns:p14="http://schemas.microsoft.com/office/powerpoint/2010/main" val="42883746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lnSpc>
                <a:spcPct val="85000"/>
              </a:lnSpc>
              <a:defRPr/>
            </a:lvl1pPr>
          </a:lstStyle>
          <a:p>
            <a:pPr>
              <a:defRPr/>
            </a:pPr>
            <a:fld id="{F7059A21-27DB-49A5-B424-B0800D7C1330}" type="datetimeFigureOut">
              <a:rPr lang="en-US"/>
              <a:pPr>
                <a:defRPr/>
              </a:pPr>
              <a:t>11/14/2015</a:t>
            </a:fld>
            <a:endParaRPr lang="en-US"/>
          </a:p>
        </p:txBody>
      </p:sp>
      <p:sp>
        <p:nvSpPr>
          <p:cNvPr id="5" name="Footer Placeholder 4"/>
          <p:cNvSpPr>
            <a:spLocks noGrp="1"/>
          </p:cNvSpPr>
          <p:nvPr>
            <p:ph type="ftr" sz="quarter" idx="11"/>
          </p:nvPr>
        </p:nvSpPr>
        <p:spPr/>
        <p:txBody>
          <a:bodyPr/>
          <a:lstStyle>
            <a:lvl1pPr>
              <a:lnSpc>
                <a:spcPct val="85000"/>
              </a:lnSpc>
              <a:defRPr/>
            </a:lvl1pPr>
          </a:lstStyle>
          <a:p>
            <a:pPr>
              <a:defRPr/>
            </a:pPr>
            <a:endParaRPr lang="en-US"/>
          </a:p>
        </p:txBody>
      </p:sp>
      <p:sp>
        <p:nvSpPr>
          <p:cNvPr id="6" name="Slide Number Placeholder 5"/>
          <p:cNvSpPr>
            <a:spLocks noGrp="1"/>
          </p:cNvSpPr>
          <p:nvPr>
            <p:ph type="sldNum" sz="quarter" idx="12"/>
          </p:nvPr>
        </p:nvSpPr>
        <p:spPr/>
        <p:txBody>
          <a:bodyPr/>
          <a:lstStyle>
            <a:lvl1pPr>
              <a:lnSpc>
                <a:spcPct val="85000"/>
              </a:lnSpc>
              <a:defRPr/>
            </a:lvl1pPr>
          </a:lstStyle>
          <a:p>
            <a:pPr>
              <a:defRPr/>
            </a:pPr>
            <a:fld id="{F07929F6-D0E1-4657-95C5-008C41FCB5E6}" type="slidenum">
              <a:rPr lang="en-US"/>
              <a:pPr>
                <a:defRPr/>
              </a:pPr>
              <a:t>‹#›</a:t>
            </a:fld>
            <a:endParaRPr lang="en-US"/>
          </a:p>
        </p:txBody>
      </p:sp>
    </p:spTree>
    <p:extLst>
      <p:ext uri="{BB962C8B-B14F-4D97-AF65-F5344CB8AC3E}">
        <p14:creationId xmlns:p14="http://schemas.microsoft.com/office/powerpoint/2010/main" val="21307918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lnSpc>
                <a:spcPct val="85000"/>
              </a:lnSpc>
              <a:defRPr/>
            </a:lvl1pPr>
          </a:lstStyle>
          <a:p>
            <a:pPr>
              <a:defRPr/>
            </a:pPr>
            <a:fld id="{F089034A-4B58-4582-B958-69CE6F35918B}" type="datetimeFigureOut">
              <a:rPr lang="en-US"/>
              <a:pPr>
                <a:defRPr/>
              </a:pPr>
              <a:t>11/14/2015</a:t>
            </a:fld>
            <a:endParaRPr lang="en-US"/>
          </a:p>
        </p:txBody>
      </p:sp>
      <p:sp>
        <p:nvSpPr>
          <p:cNvPr id="6" name="Footer Placeholder 4"/>
          <p:cNvSpPr>
            <a:spLocks noGrp="1"/>
          </p:cNvSpPr>
          <p:nvPr>
            <p:ph type="ftr" sz="quarter" idx="11"/>
          </p:nvPr>
        </p:nvSpPr>
        <p:spPr/>
        <p:txBody>
          <a:bodyPr/>
          <a:lstStyle>
            <a:lvl1pPr>
              <a:lnSpc>
                <a:spcPct val="85000"/>
              </a:lnSpc>
              <a:defRPr/>
            </a:lvl1pPr>
          </a:lstStyle>
          <a:p>
            <a:pPr>
              <a:defRPr/>
            </a:pPr>
            <a:endParaRPr lang="en-US"/>
          </a:p>
        </p:txBody>
      </p:sp>
      <p:sp>
        <p:nvSpPr>
          <p:cNvPr id="7" name="Slide Number Placeholder 5"/>
          <p:cNvSpPr>
            <a:spLocks noGrp="1"/>
          </p:cNvSpPr>
          <p:nvPr>
            <p:ph type="sldNum" sz="quarter" idx="12"/>
          </p:nvPr>
        </p:nvSpPr>
        <p:spPr/>
        <p:txBody>
          <a:bodyPr/>
          <a:lstStyle>
            <a:lvl1pPr>
              <a:lnSpc>
                <a:spcPct val="85000"/>
              </a:lnSpc>
              <a:defRPr/>
            </a:lvl1pPr>
          </a:lstStyle>
          <a:p>
            <a:pPr>
              <a:defRPr/>
            </a:pPr>
            <a:fld id="{B2E0F4FB-696D-4B76-AE3C-BE2296EE96FF}" type="slidenum">
              <a:rPr lang="en-US"/>
              <a:pPr>
                <a:defRPr/>
              </a:pPr>
              <a:t>‹#›</a:t>
            </a:fld>
            <a:endParaRPr lang="en-US"/>
          </a:p>
        </p:txBody>
      </p:sp>
    </p:spTree>
    <p:extLst>
      <p:ext uri="{BB962C8B-B14F-4D97-AF65-F5344CB8AC3E}">
        <p14:creationId xmlns:p14="http://schemas.microsoft.com/office/powerpoint/2010/main" val="27646948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lnSpc>
                <a:spcPct val="85000"/>
              </a:lnSpc>
              <a:defRPr/>
            </a:lvl1pPr>
          </a:lstStyle>
          <a:p>
            <a:pPr>
              <a:defRPr/>
            </a:pPr>
            <a:fld id="{8E0BB68C-A46F-4F25-A998-3C5617B2AACF}" type="datetimeFigureOut">
              <a:rPr lang="en-US"/>
              <a:pPr>
                <a:defRPr/>
              </a:pPr>
              <a:t>11/14/2015</a:t>
            </a:fld>
            <a:endParaRPr lang="en-US"/>
          </a:p>
        </p:txBody>
      </p:sp>
      <p:sp>
        <p:nvSpPr>
          <p:cNvPr id="8" name="Footer Placeholder 4"/>
          <p:cNvSpPr>
            <a:spLocks noGrp="1"/>
          </p:cNvSpPr>
          <p:nvPr>
            <p:ph type="ftr" sz="quarter" idx="11"/>
          </p:nvPr>
        </p:nvSpPr>
        <p:spPr/>
        <p:txBody>
          <a:bodyPr/>
          <a:lstStyle>
            <a:lvl1pPr>
              <a:lnSpc>
                <a:spcPct val="85000"/>
              </a:lnSpc>
              <a:defRPr/>
            </a:lvl1pPr>
          </a:lstStyle>
          <a:p>
            <a:pPr>
              <a:defRPr/>
            </a:pPr>
            <a:endParaRPr lang="en-US"/>
          </a:p>
        </p:txBody>
      </p:sp>
      <p:sp>
        <p:nvSpPr>
          <p:cNvPr id="9" name="Slide Number Placeholder 5"/>
          <p:cNvSpPr>
            <a:spLocks noGrp="1"/>
          </p:cNvSpPr>
          <p:nvPr>
            <p:ph type="sldNum" sz="quarter" idx="12"/>
          </p:nvPr>
        </p:nvSpPr>
        <p:spPr/>
        <p:txBody>
          <a:bodyPr/>
          <a:lstStyle>
            <a:lvl1pPr>
              <a:lnSpc>
                <a:spcPct val="85000"/>
              </a:lnSpc>
              <a:defRPr/>
            </a:lvl1pPr>
          </a:lstStyle>
          <a:p>
            <a:pPr>
              <a:defRPr/>
            </a:pPr>
            <a:fld id="{AB5AD678-1721-4FC8-AA4A-9A4484621E1F}" type="slidenum">
              <a:rPr lang="en-US"/>
              <a:pPr>
                <a:defRPr/>
              </a:pPr>
              <a:t>‹#›</a:t>
            </a:fld>
            <a:endParaRPr lang="en-US"/>
          </a:p>
        </p:txBody>
      </p:sp>
    </p:spTree>
    <p:extLst>
      <p:ext uri="{BB962C8B-B14F-4D97-AF65-F5344CB8AC3E}">
        <p14:creationId xmlns:p14="http://schemas.microsoft.com/office/powerpoint/2010/main" val="37918424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lnSpc>
                <a:spcPct val="85000"/>
              </a:lnSpc>
              <a:defRPr/>
            </a:lvl1pPr>
          </a:lstStyle>
          <a:p>
            <a:pPr>
              <a:defRPr/>
            </a:pPr>
            <a:fld id="{CF9F544F-A7AB-41F1-9570-A434D29A9EA6}" type="datetimeFigureOut">
              <a:rPr lang="en-US"/>
              <a:pPr>
                <a:defRPr/>
              </a:pPr>
              <a:t>11/14/2015</a:t>
            </a:fld>
            <a:endParaRPr lang="en-US"/>
          </a:p>
        </p:txBody>
      </p:sp>
      <p:sp>
        <p:nvSpPr>
          <p:cNvPr id="4" name="Footer Placeholder 4"/>
          <p:cNvSpPr>
            <a:spLocks noGrp="1"/>
          </p:cNvSpPr>
          <p:nvPr>
            <p:ph type="ftr" sz="quarter" idx="11"/>
          </p:nvPr>
        </p:nvSpPr>
        <p:spPr/>
        <p:txBody>
          <a:bodyPr/>
          <a:lstStyle>
            <a:lvl1pPr>
              <a:lnSpc>
                <a:spcPct val="85000"/>
              </a:lnSpc>
              <a:defRPr/>
            </a:lvl1pPr>
          </a:lstStyle>
          <a:p>
            <a:pPr>
              <a:defRPr/>
            </a:pPr>
            <a:endParaRPr lang="en-US"/>
          </a:p>
        </p:txBody>
      </p:sp>
      <p:sp>
        <p:nvSpPr>
          <p:cNvPr id="5" name="Slide Number Placeholder 5"/>
          <p:cNvSpPr>
            <a:spLocks noGrp="1"/>
          </p:cNvSpPr>
          <p:nvPr>
            <p:ph type="sldNum" sz="quarter" idx="12"/>
          </p:nvPr>
        </p:nvSpPr>
        <p:spPr/>
        <p:txBody>
          <a:bodyPr/>
          <a:lstStyle>
            <a:lvl1pPr>
              <a:lnSpc>
                <a:spcPct val="85000"/>
              </a:lnSpc>
              <a:defRPr/>
            </a:lvl1pPr>
          </a:lstStyle>
          <a:p>
            <a:pPr>
              <a:defRPr/>
            </a:pPr>
            <a:fld id="{1BD91187-A793-4ED7-8519-6345D50E9638}" type="slidenum">
              <a:rPr lang="en-US"/>
              <a:pPr>
                <a:defRPr/>
              </a:pPr>
              <a:t>‹#›</a:t>
            </a:fld>
            <a:endParaRPr lang="en-US"/>
          </a:p>
        </p:txBody>
      </p:sp>
    </p:spTree>
    <p:extLst>
      <p:ext uri="{BB962C8B-B14F-4D97-AF65-F5344CB8AC3E}">
        <p14:creationId xmlns:p14="http://schemas.microsoft.com/office/powerpoint/2010/main" val="1455661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lnSpc>
                <a:spcPct val="85000"/>
              </a:lnSpc>
              <a:defRPr/>
            </a:lvl1pPr>
          </a:lstStyle>
          <a:p>
            <a:pPr>
              <a:defRPr/>
            </a:pPr>
            <a:fld id="{6C0C18AB-3739-41FA-8DBD-55EA891675B4}" type="datetimeFigureOut">
              <a:rPr lang="en-US"/>
              <a:pPr>
                <a:defRPr/>
              </a:pPr>
              <a:t>11/14/2015</a:t>
            </a:fld>
            <a:endParaRPr lang="en-US"/>
          </a:p>
        </p:txBody>
      </p:sp>
      <p:sp>
        <p:nvSpPr>
          <p:cNvPr id="3" name="Footer Placeholder 4"/>
          <p:cNvSpPr>
            <a:spLocks noGrp="1"/>
          </p:cNvSpPr>
          <p:nvPr>
            <p:ph type="ftr" sz="quarter" idx="11"/>
          </p:nvPr>
        </p:nvSpPr>
        <p:spPr/>
        <p:txBody>
          <a:bodyPr/>
          <a:lstStyle>
            <a:lvl1pPr>
              <a:lnSpc>
                <a:spcPct val="85000"/>
              </a:lnSpc>
              <a:defRPr/>
            </a:lvl1pPr>
          </a:lstStyle>
          <a:p>
            <a:pPr>
              <a:defRPr/>
            </a:pPr>
            <a:endParaRPr lang="en-US"/>
          </a:p>
        </p:txBody>
      </p:sp>
      <p:sp>
        <p:nvSpPr>
          <p:cNvPr id="4" name="Slide Number Placeholder 5"/>
          <p:cNvSpPr>
            <a:spLocks noGrp="1"/>
          </p:cNvSpPr>
          <p:nvPr>
            <p:ph type="sldNum" sz="quarter" idx="12"/>
          </p:nvPr>
        </p:nvSpPr>
        <p:spPr/>
        <p:txBody>
          <a:bodyPr/>
          <a:lstStyle>
            <a:lvl1pPr>
              <a:lnSpc>
                <a:spcPct val="85000"/>
              </a:lnSpc>
              <a:defRPr/>
            </a:lvl1pPr>
          </a:lstStyle>
          <a:p>
            <a:pPr>
              <a:defRPr/>
            </a:pPr>
            <a:fld id="{B983AB34-9F27-4A9E-94C8-52D18C4ABFB4}" type="slidenum">
              <a:rPr lang="en-US"/>
              <a:pPr>
                <a:defRPr/>
              </a:pPr>
              <a:t>‹#›</a:t>
            </a:fld>
            <a:endParaRPr lang="en-US"/>
          </a:p>
        </p:txBody>
      </p:sp>
    </p:spTree>
    <p:extLst>
      <p:ext uri="{BB962C8B-B14F-4D97-AF65-F5344CB8AC3E}">
        <p14:creationId xmlns:p14="http://schemas.microsoft.com/office/powerpoint/2010/main" val="14887991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lnSpc>
                <a:spcPct val="85000"/>
              </a:lnSpc>
              <a:defRPr/>
            </a:lvl1pPr>
          </a:lstStyle>
          <a:p>
            <a:pPr>
              <a:defRPr/>
            </a:pPr>
            <a:fld id="{0C93871A-E61C-41BC-B65C-1626317DEFBA}" type="datetimeFigureOut">
              <a:rPr lang="en-US"/>
              <a:pPr>
                <a:defRPr/>
              </a:pPr>
              <a:t>11/14/2015</a:t>
            </a:fld>
            <a:endParaRPr lang="en-US"/>
          </a:p>
        </p:txBody>
      </p:sp>
      <p:sp>
        <p:nvSpPr>
          <p:cNvPr id="6" name="Footer Placeholder 4"/>
          <p:cNvSpPr>
            <a:spLocks noGrp="1"/>
          </p:cNvSpPr>
          <p:nvPr>
            <p:ph type="ftr" sz="quarter" idx="11"/>
          </p:nvPr>
        </p:nvSpPr>
        <p:spPr/>
        <p:txBody>
          <a:bodyPr/>
          <a:lstStyle>
            <a:lvl1pPr>
              <a:lnSpc>
                <a:spcPct val="85000"/>
              </a:lnSpc>
              <a:defRPr/>
            </a:lvl1pPr>
          </a:lstStyle>
          <a:p>
            <a:pPr>
              <a:defRPr/>
            </a:pPr>
            <a:endParaRPr lang="en-US"/>
          </a:p>
        </p:txBody>
      </p:sp>
      <p:sp>
        <p:nvSpPr>
          <p:cNvPr id="7" name="Slide Number Placeholder 5"/>
          <p:cNvSpPr>
            <a:spLocks noGrp="1"/>
          </p:cNvSpPr>
          <p:nvPr>
            <p:ph type="sldNum" sz="quarter" idx="12"/>
          </p:nvPr>
        </p:nvSpPr>
        <p:spPr/>
        <p:txBody>
          <a:bodyPr/>
          <a:lstStyle>
            <a:lvl1pPr>
              <a:lnSpc>
                <a:spcPct val="85000"/>
              </a:lnSpc>
              <a:defRPr/>
            </a:lvl1pPr>
          </a:lstStyle>
          <a:p>
            <a:pPr>
              <a:defRPr/>
            </a:pPr>
            <a:fld id="{52D84B8B-390A-4EBE-834A-74FDCF23597D}" type="slidenum">
              <a:rPr lang="en-US"/>
              <a:pPr>
                <a:defRPr/>
              </a:pPr>
              <a:t>‹#›</a:t>
            </a:fld>
            <a:endParaRPr lang="en-US"/>
          </a:p>
        </p:txBody>
      </p:sp>
    </p:spTree>
    <p:extLst>
      <p:ext uri="{BB962C8B-B14F-4D97-AF65-F5344CB8AC3E}">
        <p14:creationId xmlns:p14="http://schemas.microsoft.com/office/powerpoint/2010/main" val="291907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lnSpc>
                <a:spcPct val="85000"/>
              </a:lnSpc>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lnSpc>
                <a:spcPct val="85000"/>
              </a:lnSpc>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lnSpc>
                <a:spcPct val="85000"/>
              </a:lnSpc>
              <a:defRPr>
                <a:latin typeface="Arial" charset="0"/>
              </a:defRPr>
            </a:lvl1pPr>
          </a:lstStyle>
          <a:p>
            <a:pPr>
              <a:defRPr/>
            </a:pPr>
            <a:fld id="{4F5CC0C8-CF43-49B6-8D3B-FE26E57F471A}" type="slidenum">
              <a:rPr lang="en-US"/>
              <a:pPr>
                <a:defRPr/>
              </a:pPr>
              <a:t>‹#›</a:t>
            </a:fld>
            <a:endParaRPr lang="en-US"/>
          </a:p>
        </p:txBody>
      </p:sp>
    </p:spTree>
    <p:extLst>
      <p:ext uri="{BB962C8B-B14F-4D97-AF65-F5344CB8AC3E}">
        <p14:creationId xmlns:p14="http://schemas.microsoft.com/office/powerpoint/2010/main" val="10749920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lnSpc>
                <a:spcPct val="85000"/>
              </a:lnSpc>
              <a:defRPr/>
            </a:lvl1pPr>
          </a:lstStyle>
          <a:p>
            <a:pPr>
              <a:defRPr/>
            </a:pPr>
            <a:fld id="{C0D3FA9E-2998-46D0-BE35-91C980D3D3E3}" type="datetimeFigureOut">
              <a:rPr lang="en-US"/>
              <a:pPr>
                <a:defRPr/>
              </a:pPr>
              <a:t>11/14/2015</a:t>
            </a:fld>
            <a:endParaRPr lang="en-US"/>
          </a:p>
        </p:txBody>
      </p:sp>
      <p:sp>
        <p:nvSpPr>
          <p:cNvPr id="6" name="Footer Placeholder 4"/>
          <p:cNvSpPr>
            <a:spLocks noGrp="1"/>
          </p:cNvSpPr>
          <p:nvPr>
            <p:ph type="ftr" sz="quarter" idx="11"/>
          </p:nvPr>
        </p:nvSpPr>
        <p:spPr/>
        <p:txBody>
          <a:bodyPr/>
          <a:lstStyle>
            <a:lvl1pPr>
              <a:lnSpc>
                <a:spcPct val="85000"/>
              </a:lnSpc>
              <a:defRPr/>
            </a:lvl1pPr>
          </a:lstStyle>
          <a:p>
            <a:pPr>
              <a:defRPr/>
            </a:pPr>
            <a:endParaRPr lang="en-US"/>
          </a:p>
        </p:txBody>
      </p:sp>
      <p:sp>
        <p:nvSpPr>
          <p:cNvPr id="7" name="Slide Number Placeholder 5"/>
          <p:cNvSpPr>
            <a:spLocks noGrp="1"/>
          </p:cNvSpPr>
          <p:nvPr>
            <p:ph type="sldNum" sz="quarter" idx="12"/>
          </p:nvPr>
        </p:nvSpPr>
        <p:spPr/>
        <p:txBody>
          <a:bodyPr/>
          <a:lstStyle>
            <a:lvl1pPr>
              <a:lnSpc>
                <a:spcPct val="85000"/>
              </a:lnSpc>
              <a:defRPr/>
            </a:lvl1pPr>
          </a:lstStyle>
          <a:p>
            <a:pPr>
              <a:defRPr/>
            </a:pPr>
            <a:fld id="{1FF98FE6-12C4-4C19-A63C-BFF9D5596FE8}" type="slidenum">
              <a:rPr lang="en-US"/>
              <a:pPr>
                <a:defRPr/>
              </a:pPr>
              <a:t>‹#›</a:t>
            </a:fld>
            <a:endParaRPr lang="en-US"/>
          </a:p>
        </p:txBody>
      </p:sp>
    </p:spTree>
    <p:extLst>
      <p:ext uri="{BB962C8B-B14F-4D97-AF65-F5344CB8AC3E}">
        <p14:creationId xmlns:p14="http://schemas.microsoft.com/office/powerpoint/2010/main" val="13052246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nSpc>
                <a:spcPct val="85000"/>
              </a:lnSpc>
              <a:defRPr/>
            </a:lvl1pPr>
          </a:lstStyle>
          <a:p>
            <a:pPr>
              <a:defRPr/>
            </a:pPr>
            <a:fld id="{0EFAAAC0-C9A1-4972-8055-7D48491B3B06}" type="datetimeFigureOut">
              <a:rPr lang="en-US"/>
              <a:pPr>
                <a:defRPr/>
              </a:pPr>
              <a:t>11/14/2015</a:t>
            </a:fld>
            <a:endParaRPr lang="en-US"/>
          </a:p>
        </p:txBody>
      </p:sp>
      <p:sp>
        <p:nvSpPr>
          <p:cNvPr id="5" name="Footer Placeholder 4"/>
          <p:cNvSpPr>
            <a:spLocks noGrp="1"/>
          </p:cNvSpPr>
          <p:nvPr>
            <p:ph type="ftr" sz="quarter" idx="11"/>
          </p:nvPr>
        </p:nvSpPr>
        <p:spPr/>
        <p:txBody>
          <a:bodyPr/>
          <a:lstStyle>
            <a:lvl1pPr>
              <a:lnSpc>
                <a:spcPct val="85000"/>
              </a:lnSpc>
              <a:defRPr/>
            </a:lvl1pPr>
          </a:lstStyle>
          <a:p>
            <a:pPr>
              <a:defRPr/>
            </a:pPr>
            <a:endParaRPr lang="en-US"/>
          </a:p>
        </p:txBody>
      </p:sp>
      <p:sp>
        <p:nvSpPr>
          <p:cNvPr id="6" name="Slide Number Placeholder 5"/>
          <p:cNvSpPr>
            <a:spLocks noGrp="1"/>
          </p:cNvSpPr>
          <p:nvPr>
            <p:ph type="sldNum" sz="quarter" idx="12"/>
          </p:nvPr>
        </p:nvSpPr>
        <p:spPr/>
        <p:txBody>
          <a:bodyPr/>
          <a:lstStyle>
            <a:lvl1pPr>
              <a:lnSpc>
                <a:spcPct val="85000"/>
              </a:lnSpc>
              <a:defRPr/>
            </a:lvl1pPr>
          </a:lstStyle>
          <a:p>
            <a:pPr>
              <a:defRPr/>
            </a:pPr>
            <a:fld id="{97380F05-FA5A-4C85-A410-22B4D5CE6BE8}" type="slidenum">
              <a:rPr lang="en-US"/>
              <a:pPr>
                <a:defRPr/>
              </a:pPr>
              <a:t>‹#›</a:t>
            </a:fld>
            <a:endParaRPr lang="en-US"/>
          </a:p>
        </p:txBody>
      </p:sp>
    </p:spTree>
    <p:extLst>
      <p:ext uri="{BB962C8B-B14F-4D97-AF65-F5344CB8AC3E}">
        <p14:creationId xmlns:p14="http://schemas.microsoft.com/office/powerpoint/2010/main" val="30760470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nSpc>
                <a:spcPct val="85000"/>
              </a:lnSpc>
              <a:defRPr/>
            </a:lvl1pPr>
          </a:lstStyle>
          <a:p>
            <a:pPr>
              <a:defRPr/>
            </a:pPr>
            <a:fld id="{054A0544-2522-4C2E-B75B-29CE20720E72}" type="datetimeFigureOut">
              <a:rPr lang="en-US"/>
              <a:pPr>
                <a:defRPr/>
              </a:pPr>
              <a:t>11/14/2015</a:t>
            </a:fld>
            <a:endParaRPr lang="en-US"/>
          </a:p>
        </p:txBody>
      </p:sp>
      <p:sp>
        <p:nvSpPr>
          <p:cNvPr id="5" name="Footer Placeholder 4"/>
          <p:cNvSpPr>
            <a:spLocks noGrp="1"/>
          </p:cNvSpPr>
          <p:nvPr>
            <p:ph type="ftr" sz="quarter" idx="11"/>
          </p:nvPr>
        </p:nvSpPr>
        <p:spPr/>
        <p:txBody>
          <a:bodyPr/>
          <a:lstStyle>
            <a:lvl1pPr>
              <a:lnSpc>
                <a:spcPct val="85000"/>
              </a:lnSpc>
              <a:defRPr/>
            </a:lvl1pPr>
          </a:lstStyle>
          <a:p>
            <a:pPr>
              <a:defRPr/>
            </a:pPr>
            <a:endParaRPr lang="en-US"/>
          </a:p>
        </p:txBody>
      </p:sp>
      <p:sp>
        <p:nvSpPr>
          <p:cNvPr id="6" name="Slide Number Placeholder 5"/>
          <p:cNvSpPr>
            <a:spLocks noGrp="1"/>
          </p:cNvSpPr>
          <p:nvPr>
            <p:ph type="sldNum" sz="quarter" idx="12"/>
          </p:nvPr>
        </p:nvSpPr>
        <p:spPr/>
        <p:txBody>
          <a:bodyPr/>
          <a:lstStyle>
            <a:lvl1pPr>
              <a:lnSpc>
                <a:spcPct val="85000"/>
              </a:lnSpc>
              <a:defRPr/>
            </a:lvl1pPr>
          </a:lstStyle>
          <a:p>
            <a:pPr>
              <a:defRPr/>
            </a:pPr>
            <a:fld id="{5BEE475D-8A5E-4A7D-B016-7C32B37BA183}" type="slidenum">
              <a:rPr lang="en-US"/>
              <a:pPr>
                <a:defRPr/>
              </a:pPr>
              <a:t>‹#›</a:t>
            </a:fld>
            <a:endParaRPr lang="en-US"/>
          </a:p>
        </p:txBody>
      </p:sp>
    </p:spTree>
    <p:extLst>
      <p:ext uri="{BB962C8B-B14F-4D97-AF65-F5344CB8AC3E}">
        <p14:creationId xmlns:p14="http://schemas.microsoft.com/office/powerpoint/2010/main" val="1156175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lnSpc>
                <a:spcPct val="85000"/>
              </a:lnSpc>
              <a:defRPr/>
            </a:lvl1pPr>
          </a:lstStyle>
          <a:p>
            <a:pPr>
              <a:defRPr/>
            </a:pPr>
            <a:fld id="{25399C85-672F-46E1-B1F3-CA613C839394}" type="datetimeFigureOut">
              <a:rPr lang="en-US"/>
              <a:pPr>
                <a:defRPr/>
              </a:pPr>
              <a:t>11/14/2015</a:t>
            </a:fld>
            <a:endParaRPr lang="en-US"/>
          </a:p>
        </p:txBody>
      </p:sp>
      <p:sp>
        <p:nvSpPr>
          <p:cNvPr id="4" name="Footer Placeholder 4"/>
          <p:cNvSpPr>
            <a:spLocks noGrp="1"/>
          </p:cNvSpPr>
          <p:nvPr>
            <p:ph type="ftr" sz="quarter" idx="11"/>
          </p:nvPr>
        </p:nvSpPr>
        <p:spPr/>
        <p:txBody>
          <a:bodyPr/>
          <a:lstStyle>
            <a:lvl1pPr>
              <a:lnSpc>
                <a:spcPct val="85000"/>
              </a:lnSpc>
              <a:defRPr/>
            </a:lvl1pPr>
          </a:lstStyle>
          <a:p>
            <a:pPr>
              <a:defRPr/>
            </a:pPr>
            <a:endParaRPr lang="en-US"/>
          </a:p>
        </p:txBody>
      </p:sp>
      <p:sp>
        <p:nvSpPr>
          <p:cNvPr id="5" name="Slide Number Placeholder 5"/>
          <p:cNvSpPr>
            <a:spLocks noGrp="1"/>
          </p:cNvSpPr>
          <p:nvPr>
            <p:ph type="sldNum" sz="quarter" idx="12"/>
          </p:nvPr>
        </p:nvSpPr>
        <p:spPr/>
        <p:txBody>
          <a:bodyPr/>
          <a:lstStyle>
            <a:lvl1pPr>
              <a:lnSpc>
                <a:spcPct val="85000"/>
              </a:lnSpc>
              <a:defRPr/>
            </a:lvl1pPr>
          </a:lstStyle>
          <a:p>
            <a:pPr>
              <a:defRPr/>
            </a:pPr>
            <a:fld id="{2527CD76-3C5C-4B49-8F6F-FBF2AE7B3946}" type="slidenum">
              <a:rPr lang="en-US"/>
              <a:pPr>
                <a:defRPr/>
              </a:pPr>
              <a:t>‹#›</a:t>
            </a:fld>
            <a:endParaRPr lang="en-US"/>
          </a:p>
        </p:txBody>
      </p:sp>
    </p:spTree>
    <p:extLst>
      <p:ext uri="{BB962C8B-B14F-4D97-AF65-F5344CB8AC3E}">
        <p14:creationId xmlns:p14="http://schemas.microsoft.com/office/powerpoint/2010/main" val="3028470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lnSpc>
                <a:spcPct val="85000"/>
              </a:lnSpc>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lnSpc>
                <a:spcPct val="85000"/>
              </a:lnSpc>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lnSpc>
                <a:spcPct val="85000"/>
              </a:lnSpc>
              <a:defRPr>
                <a:latin typeface="Arial" charset="0"/>
              </a:defRPr>
            </a:lvl1pPr>
          </a:lstStyle>
          <a:p>
            <a:pPr>
              <a:defRPr/>
            </a:pPr>
            <a:fld id="{87868962-3560-4AEB-B7BF-54E1D833E128}" type="slidenum">
              <a:rPr lang="en-US"/>
              <a:pPr>
                <a:defRPr/>
              </a:pPr>
              <a:t>‹#›</a:t>
            </a:fld>
            <a:endParaRPr lang="en-US"/>
          </a:p>
        </p:txBody>
      </p:sp>
    </p:spTree>
    <p:extLst>
      <p:ext uri="{BB962C8B-B14F-4D97-AF65-F5344CB8AC3E}">
        <p14:creationId xmlns:p14="http://schemas.microsoft.com/office/powerpoint/2010/main" val="4155078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lnSpc>
                <a:spcPct val="85000"/>
              </a:lnSpc>
              <a:defRPr>
                <a:latin typeface="Arial" charset="0"/>
              </a:defRPr>
            </a:lvl1pPr>
          </a:lstStyle>
          <a:p>
            <a:pPr>
              <a:defRPr/>
            </a:pPr>
            <a:endParaRPr lang="en-US"/>
          </a:p>
        </p:txBody>
      </p:sp>
      <p:sp>
        <p:nvSpPr>
          <p:cNvPr id="8" name="Footer Placeholder 7"/>
          <p:cNvSpPr>
            <a:spLocks noGrp="1"/>
          </p:cNvSpPr>
          <p:nvPr>
            <p:ph type="ftr" sz="quarter" idx="11"/>
          </p:nvPr>
        </p:nvSpPr>
        <p:spPr/>
        <p:txBody>
          <a:bodyPr/>
          <a:lstStyle>
            <a:lvl1pPr>
              <a:lnSpc>
                <a:spcPct val="85000"/>
              </a:lnSpc>
              <a:defRPr>
                <a:latin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a:lnSpc>
                <a:spcPct val="85000"/>
              </a:lnSpc>
              <a:defRPr>
                <a:latin typeface="Arial" charset="0"/>
              </a:defRPr>
            </a:lvl1pPr>
          </a:lstStyle>
          <a:p>
            <a:pPr>
              <a:defRPr/>
            </a:pPr>
            <a:fld id="{CFDA732B-239B-496D-98BE-EA6CB722931B}" type="slidenum">
              <a:rPr lang="en-US"/>
              <a:pPr>
                <a:defRPr/>
              </a:pPr>
              <a:t>‹#›</a:t>
            </a:fld>
            <a:endParaRPr lang="en-US"/>
          </a:p>
        </p:txBody>
      </p:sp>
    </p:spTree>
    <p:extLst>
      <p:ext uri="{BB962C8B-B14F-4D97-AF65-F5344CB8AC3E}">
        <p14:creationId xmlns:p14="http://schemas.microsoft.com/office/powerpoint/2010/main" val="1776191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nSpc>
                <a:spcPct val="85000"/>
              </a:lnSpc>
              <a:defRPr>
                <a:latin typeface="Arial" charset="0"/>
              </a:defRPr>
            </a:lvl1pPr>
          </a:lstStyle>
          <a:p>
            <a:pPr>
              <a:defRPr/>
            </a:pPr>
            <a:endParaRPr lang="en-US"/>
          </a:p>
        </p:txBody>
      </p:sp>
      <p:sp>
        <p:nvSpPr>
          <p:cNvPr id="4" name="Footer Placeholder 3"/>
          <p:cNvSpPr>
            <a:spLocks noGrp="1"/>
          </p:cNvSpPr>
          <p:nvPr>
            <p:ph type="ftr" sz="quarter" idx="11"/>
          </p:nvPr>
        </p:nvSpPr>
        <p:spPr/>
        <p:txBody>
          <a:bodyPr/>
          <a:lstStyle>
            <a:lvl1pPr>
              <a:lnSpc>
                <a:spcPct val="85000"/>
              </a:lnSpc>
              <a:defRPr>
                <a:latin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a:lnSpc>
                <a:spcPct val="85000"/>
              </a:lnSpc>
              <a:defRPr>
                <a:latin typeface="Arial" charset="0"/>
              </a:defRPr>
            </a:lvl1pPr>
          </a:lstStyle>
          <a:p>
            <a:pPr>
              <a:defRPr/>
            </a:pPr>
            <a:fld id="{267A09AA-1DE0-46A7-BB2F-CA0665B7190D}" type="slidenum">
              <a:rPr lang="en-US"/>
              <a:pPr>
                <a:defRPr/>
              </a:pPr>
              <a:t>‹#›</a:t>
            </a:fld>
            <a:endParaRPr lang="en-US"/>
          </a:p>
        </p:txBody>
      </p:sp>
    </p:spTree>
    <p:extLst>
      <p:ext uri="{BB962C8B-B14F-4D97-AF65-F5344CB8AC3E}">
        <p14:creationId xmlns:p14="http://schemas.microsoft.com/office/powerpoint/2010/main" val="2486359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lnSpc>
                <a:spcPct val="85000"/>
              </a:lnSpc>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lnSpc>
                <a:spcPct val="85000"/>
              </a:lnSpc>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lnSpc>
                <a:spcPct val="85000"/>
              </a:lnSpc>
              <a:defRPr>
                <a:latin typeface="Arial" charset="0"/>
              </a:defRPr>
            </a:lvl1pPr>
          </a:lstStyle>
          <a:p>
            <a:pPr>
              <a:defRPr/>
            </a:pPr>
            <a:fld id="{299546A3-287C-4F6A-83A6-0A897A48E1D0}" type="slidenum">
              <a:rPr lang="en-US"/>
              <a:pPr>
                <a:defRPr/>
              </a:pPr>
              <a:t>‹#›</a:t>
            </a:fld>
            <a:endParaRPr lang="en-US"/>
          </a:p>
        </p:txBody>
      </p:sp>
    </p:spTree>
    <p:extLst>
      <p:ext uri="{BB962C8B-B14F-4D97-AF65-F5344CB8AC3E}">
        <p14:creationId xmlns:p14="http://schemas.microsoft.com/office/powerpoint/2010/main" val="172724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lnSpc>
                <a:spcPct val="85000"/>
              </a:lnSpc>
              <a:defRPr>
                <a:latin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lnSpc>
                <a:spcPct val="85000"/>
              </a:lnSpc>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lnSpc>
                <a:spcPct val="85000"/>
              </a:lnSpc>
              <a:defRPr>
                <a:latin typeface="Arial" charset="0"/>
              </a:defRPr>
            </a:lvl1pPr>
          </a:lstStyle>
          <a:p>
            <a:pPr>
              <a:defRPr/>
            </a:pPr>
            <a:fld id="{B0AA26D5-EA2A-465E-A377-741AE00A31EE}" type="slidenum">
              <a:rPr lang="en-US"/>
              <a:pPr>
                <a:defRPr/>
              </a:pPr>
              <a:t>‹#›</a:t>
            </a:fld>
            <a:endParaRPr lang="en-US"/>
          </a:p>
        </p:txBody>
      </p:sp>
    </p:spTree>
    <p:extLst>
      <p:ext uri="{BB962C8B-B14F-4D97-AF65-F5344CB8AC3E}">
        <p14:creationId xmlns:p14="http://schemas.microsoft.com/office/powerpoint/2010/main" val="425199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nSpc>
                <a:spcPct val="85000"/>
              </a:lnSpc>
              <a:defRPr>
                <a:latin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lnSpc>
                <a:spcPct val="85000"/>
              </a:lnSpc>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lnSpc>
                <a:spcPct val="85000"/>
              </a:lnSpc>
              <a:defRPr>
                <a:latin typeface="Arial" charset="0"/>
              </a:defRPr>
            </a:lvl1pPr>
          </a:lstStyle>
          <a:p>
            <a:pPr>
              <a:defRPr/>
            </a:pPr>
            <a:fld id="{7847A5EE-6367-4212-BBE4-359DBCC45FC5}" type="slidenum">
              <a:rPr lang="en-US"/>
              <a:pPr>
                <a:defRPr/>
              </a:pPr>
              <a:t>‹#›</a:t>
            </a:fld>
            <a:endParaRPr lang="en-US"/>
          </a:p>
        </p:txBody>
      </p:sp>
    </p:spTree>
    <p:extLst>
      <p:ext uri="{BB962C8B-B14F-4D97-AF65-F5344CB8AC3E}">
        <p14:creationId xmlns:p14="http://schemas.microsoft.com/office/powerpoint/2010/main" val="3550640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253C57"/>
            </a:gs>
            <a:gs pos="100000">
              <a:srgbClr val="7F7F7F"/>
            </a:gs>
          </a:gsLst>
          <a:lin ang="5400000" scaled="1"/>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lnSpc>
                <a:spcPct val="100000"/>
              </a:lnSpc>
              <a:spcBef>
                <a:spcPct val="0"/>
              </a:spcBef>
              <a:buFontTx/>
              <a:buNone/>
              <a:defRPr sz="1200">
                <a:solidFill>
                  <a:prstClr val="black">
                    <a:tint val="75000"/>
                  </a:prstClr>
                </a:solidFill>
                <a:latin typeface="Tahoma" pitchFamily="34" charset="0"/>
                <a:cs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lnSpc>
                <a:spcPct val="100000"/>
              </a:lnSpc>
              <a:spcBef>
                <a:spcPct val="0"/>
              </a:spcBef>
              <a:buFontTx/>
              <a:buNone/>
              <a:defRPr sz="1200">
                <a:solidFill>
                  <a:prstClr val="black">
                    <a:tint val="75000"/>
                  </a:prstClr>
                </a:solidFill>
                <a:latin typeface="Tahoma" pitchFamily="34"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hangingPunct="1">
              <a:lnSpc>
                <a:spcPct val="100000"/>
              </a:lnSpc>
              <a:spcBef>
                <a:spcPct val="0"/>
              </a:spcBef>
              <a:buFontTx/>
              <a:buNone/>
              <a:defRPr sz="1200">
                <a:solidFill>
                  <a:prstClr val="black">
                    <a:tint val="75000"/>
                  </a:prstClr>
                </a:solidFill>
                <a:latin typeface="Tahoma" pitchFamily="34" charset="0"/>
                <a:cs typeface="Arial" charset="0"/>
              </a:defRPr>
            </a:lvl1pPr>
          </a:lstStyle>
          <a:p>
            <a:pPr>
              <a:defRPr/>
            </a:pPr>
            <a:fld id="{4380C145-7458-458C-A645-41A7D6A6FD5F}"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5436" r:id="rId1"/>
    <p:sldLayoutId id="2147485437" r:id="rId2"/>
    <p:sldLayoutId id="2147485438" r:id="rId3"/>
    <p:sldLayoutId id="2147485439" r:id="rId4"/>
    <p:sldLayoutId id="2147485440" r:id="rId5"/>
    <p:sldLayoutId id="2147485441" r:id="rId6"/>
    <p:sldLayoutId id="2147485442" r:id="rId7"/>
    <p:sldLayoutId id="2147485443" r:id="rId8"/>
    <p:sldLayoutId id="2147485444" r:id="rId9"/>
    <p:sldLayoutId id="2147485445" r:id="rId10"/>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E1911"/>
            </a:gs>
            <a:gs pos="100000">
              <a:srgbClr val="FFFFFF"/>
            </a:gs>
          </a:gsLst>
          <a:lin ang="5400000" scaled="1"/>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Bef>
                <a:spcPct val="20000"/>
              </a:spcBef>
              <a:buFont typeface="Arial" charset="0"/>
              <a:buNone/>
              <a:defRPr/>
            </a:pPr>
            <a:endParaRPr lang="en-US" sz="3200">
              <a:solidFill>
                <a:prstClr val="white"/>
              </a:solidFill>
            </a:endParaRPr>
          </a:p>
        </p:txBody>
      </p:sp>
      <p:sp>
        <p:nvSpPr>
          <p:cNvPr id="12293" name="Title Placeholder 1"/>
          <p:cNvSpPr>
            <a:spLocks noGrp="1"/>
          </p:cNvSpPr>
          <p:nvPr>
            <p:ph type="title"/>
          </p:nvPr>
        </p:nvSpPr>
        <p:spPr bwMode="auto">
          <a:xfrm>
            <a:off x="688975" y="569913"/>
            <a:ext cx="77565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2294" name="Text Placeholder 2"/>
          <p:cNvSpPr>
            <a:spLocks noGrp="1"/>
          </p:cNvSpPr>
          <p:nvPr>
            <p:ph type="body" idx="1"/>
          </p:nvPr>
        </p:nvSpPr>
        <p:spPr bwMode="auto">
          <a:xfrm>
            <a:off x="698500" y="2247900"/>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eaLnBrk="0" hangingPunct="0">
              <a:spcBef>
                <a:spcPct val="20000"/>
              </a:spcBef>
              <a:buFont typeface="Arial" charset="0"/>
              <a:buNone/>
              <a:defRPr sz="1200">
                <a:solidFill>
                  <a:srgbClr val="895D1D"/>
                </a:solidFill>
                <a:latin typeface="Calibri" pitchFamily="34" charset="0"/>
                <a:cs typeface="Arial" charset="0"/>
              </a:defRPr>
            </a:lvl1pPr>
          </a:lstStyle>
          <a:p>
            <a:pPr>
              <a:defRPr/>
            </a:pPr>
            <a:fld id="{2DD41730-0839-45A7-BCA6-795AF2541E8C}" type="datetimeFigureOut">
              <a:rPr lang="en-US"/>
              <a:pPr>
                <a:defRPr/>
              </a:pPr>
              <a:t>11/14/2015</a:t>
            </a:fld>
            <a:endParaRPr lang="en-US"/>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eaLnBrk="0" hangingPunct="0">
              <a:spcBef>
                <a:spcPct val="20000"/>
              </a:spcBef>
              <a:buFont typeface="Arial" charset="0"/>
              <a:buNone/>
              <a:defRPr sz="1200">
                <a:solidFill>
                  <a:srgbClr val="895D1D"/>
                </a:solidFill>
                <a:latin typeface="Calibri" pitchFamily="34" charset="0"/>
                <a:cs typeface="Arial" charset="0"/>
              </a:defRPr>
            </a:lvl1pPr>
          </a:lstStyle>
          <a:p>
            <a:pPr>
              <a:defRPr/>
            </a:pPr>
            <a:endParaRPr lang="en-US"/>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eaLnBrk="0" hangingPunct="0">
              <a:spcBef>
                <a:spcPct val="20000"/>
              </a:spcBef>
              <a:buFont typeface="Arial" charset="0"/>
              <a:buNone/>
              <a:defRPr sz="1200">
                <a:solidFill>
                  <a:srgbClr val="895D1D"/>
                </a:solidFill>
                <a:latin typeface="Calibri" pitchFamily="34" charset="0"/>
                <a:cs typeface="Arial" charset="0"/>
              </a:defRPr>
            </a:lvl1pPr>
          </a:lstStyle>
          <a:p>
            <a:pPr>
              <a:defRPr/>
            </a:pPr>
            <a:fld id="{8762FE81-A838-41FE-B0BB-A23BDD7838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46" r:id="rId1"/>
    <p:sldLayoutId id="2147485447" r:id="rId2"/>
    <p:sldLayoutId id="2147485448" r:id="rId3"/>
    <p:sldLayoutId id="2147485449" r:id="rId4"/>
    <p:sldLayoutId id="2147485450" r:id="rId5"/>
    <p:sldLayoutId id="2147485451" r:id="rId6"/>
    <p:sldLayoutId id="2147485452" r:id="rId7"/>
    <p:sldLayoutId id="2147485453" r:id="rId8"/>
    <p:sldLayoutId id="2147485454" r:id="rId9"/>
    <p:sldLayoutId id="2147485455" r:id="rId10"/>
    <p:sldLayoutId id="2147485456" r:id="rId11"/>
  </p:sldLayoutIdLst>
  <p:txStyles>
    <p:title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0" fontAlgn="base" hangingPunct="0">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lnSpc>
                <a:spcPct val="100000"/>
              </a:lnSpc>
              <a:spcBef>
                <a:spcPts val="0"/>
              </a:spcBef>
              <a:spcAft>
                <a:spcPts val="0"/>
              </a:spcAft>
              <a:defRPr sz="1200">
                <a:solidFill>
                  <a:prstClr val="black">
                    <a:tint val="75000"/>
                  </a:prstClr>
                </a:solidFill>
                <a:latin typeface="+mn-lt"/>
                <a:cs typeface="+mn-cs"/>
              </a:defRPr>
            </a:lvl1pPr>
          </a:lstStyle>
          <a:p>
            <a:pPr>
              <a:defRPr/>
            </a:pPr>
            <a:fld id="{2FB0C201-FD21-4D80-AF3A-EEC6833867CE}" type="datetimeFigureOut">
              <a:rPr lang="en-US"/>
              <a:pPr>
                <a:defRPr/>
              </a:pPr>
              <a:t>11/14/2015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lnSpc>
                <a:spcPct val="100000"/>
              </a:lnSpc>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lnSpc>
                <a:spcPct val="100000"/>
              </a:lnSpc>
              <a:spcBef>
                <a:spcPts val="0"/>
              </a:spcBef>
              <a:spcAft>
                <a:spcPts val="0"/>
              </a:spcAft>
              <a:defRPr sz="1200">
                <a:solidFill>
                  <a:prstClr val="black">
                    <a:tint val="75000"/>
                  </a:prstClr>
                </a:solidFill>
                <a:latin typeface="+mn-lt"/>
                <a:cs typeface="+mn-cs"/>
              </a:defRPr>
            </a:lvl1pPr>
          </a:lstStyle>
          <a:p>
            <a:pPr>
              <a:defRPr/>
            </a:pPr>
            <a:fld id="{924716B0-F513-4CD2-9A6F-5DFDFBC95D81}" type="slidenum">
              <a:rPr lang="en-US"/>
              <a:pPr>
                <a:defRPr/>
              </a:pPr>
              <a:t>‹#›</a:t>
            </a:fld>
            <a:endParaRPr lang="en-US"/>
          </a:p>
        </p:txBody>
      </p:sp>
    </p:spTree>
    <p:extLst>
      <p:ext uri="{BB962C8B-B14F-4D97-AF65-F5344CB8AC3E}">
        <p14:creationId xmlns:p14="http://schemas.microsoft.com/office/powerpoint/2010/main" val="2974364602"/>
      </p:ext>
    </p:extLst>
  </p:cSld>
  <p:clrMap bg1="lt1" tx1="dk1" bg2="lt2" tx2="dk2" accent1="accent1" accent2="accent2" accent3="accent3" accent4="accent4" accent5="accent5" accent6="accent6" hlink="hlink" folHlink="folHlink"/>
  <p:sldLayoutIdLst>
    <p:sldLayoutId id="2147485458" r:id="rId1"/>
    <p:sldLayoutId id="2147485459" r:id="rId2"/>
    <p:sldLayoutId id="2147485460" r:id="rId3"/>
    <p:sldLayoutId id="2147485461" r:id="rId4"/>
    <p:sldLayoutId id="2147485462" r:id="rId5"/>
    <p:sldLayoutId id="2147485463" r:id="rId6"/>
    <p:sldLayoutId id="2147485464" r:id="rId7"/>
    <p:sldLayoutId id="2147485465" r:id="rId8"/>
    <p:sldLayoutId id="2147485466" r:id="rId9"/>
    <p:sldLayoutId id="2147485467" r:id="rId10"/>
    <p:sldLayoutId id="2147485468" r:id="rId11"/>
    <p:sldLayoutId id="214748546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0" y="4880520"/>
            <a:ext cx="9144000" cy="1446550"/>
          </a:xfrm>
          <a:prstGeom prst="rect">
            <a:avLst/>
          </a:prstGeom>
          <a:solidFill>
            <a:schemeClr val="accent1">
              <a:alpha val="70000"/>
            </a:schemeClr>
          </a:solidFill>
        </p:spPr>
        <p:txBody>
          <a:bodyPr wrap="square" rtlCol="0">
            <a:spAutoFit/>
          </a:bodyPr>
          <a:lstStyle/>
          <a:p>
            <a:pPr algn="ctr"/>
            <a:r>
              <a:rPr lang="en-US" dirty="0" smtClean="0">
                <a:solidFill>
                  <a:prstClr val="black"/>
                </a:solidFill>
              </a:rPr>
              <a:t>The Day God Left</a:t>
            </a:r>
          </a:p>
          <a:p>
            <a:pPr algn="ctr"/>
            <a:r>
              <a:rPr lang="en-US" dirty="0" smtClean="0">
                <a:solidFill>
                  <a:prstClr val="black"/>
                </a:solidFill>
              </a:rPr>
              <a:t>Ezekiel 9, 10</a:t>
            </a:r>
            <a:endParaRPr lang="en-US" dirty="0">
              <a:solidFill>
                <a:prstClr val="black"/>
              </a:solidFill>
            </a:endParaRPr>
          </a:p>
        </p:txBody>
      </p:sp>
    </p:spTree>
    <p:extLst>
      <p:ext uri="{BB962C8B-B14F-4D97-AF65-F5344CB8AC3E}">
        <p14:creationId xmlns:p14="http://schemas.microsoft.com/office/powerpoint/2010/main" val="2622787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9:9</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9</a:t>
            </a:r>
            <a:r>
              <a:rPr lang="en-US" altLang="en-US" dirty="0" smtClean="0"/>
              <a:t> </a:t>
            </a:r>
            <a:r>
              <a:rPr lang="en-US" altLang="en-US" dirty="0"/>
              <a:t>He answered me, “The sin of the house of Israel and Judah is exceedingly great; the land is full of bloodshed and the city is full of injustice. They say, ‘The LORD has forsaken the land; the LORD does not see</a:t>
            </a:r>
            <a:r>
              <a:rPr lang="en-US" altLang="en-US" dirty="0" smtClean="0"/>
              <a:t>.’</a:t>
            </a:r>
            <a:endParaRPr lang="en-US" altLang="en-US" dirty="0"/>
          </a:p>
        </p:txBody>
      </p:sp>
    </p:spTree>
    <p:extLst>
      <p:ext uri="{BB962C8B-B14F-4D97-AF65-F5344CB8AC3E}">
        <p14:creationId xmlns:p14="http://schemas.microsoft.com/office/powerpoint/2010/main" val="3585671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9:10-11</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10</a:t>
            </a:r>
            <a:r>
              <a:rPr lang="en-US" altLang="en-US" dirty="0" smtClean="0"/>
              <a:t> </a:t>
            </a:r>
            <a:r>
              <a:rPr lang="en-US" altLang="en-US" dirty="0"/>
              <a:t>So I will not look on them with pity or spare them, but I will bring down on their own heads what they have done.” </a:t>
            </a:r>
            <a:r>
              <a:rPr lang="en-US" altLang="en-US" dirty="0" smtClean="0"/>
              <a:t> </a:t>
            </a:r>
            <a:r>
              <a:rPr lang="en-US" altLang="en-US" baseline="30000" dirty="0" smtClean="0"/>
              <a:t>11</a:t>
            </a:r>
            <a:r>
              <a:rPr lang="en-US" altLang="en-US" dirty="0" smtClean="0"/>
              <a:t> </a:t>
            </a:r>
            <a:r>
              <a:rPr lang="en-US" altLang="en-US" dirty="0"/>
              <a:t>Then the man in linen with the writing kit at his side brought back word, saying, “I have done as you commanded.”</a:t>
            </a:r>
          </a:p>
        </p:txBody>
      </p:sp>
    </p:spTree>
    <p:extLst>
      <p:ext uri="{BB962C8B-B14F-4D97-AF65-F5344CB8AC3E}">
        <p14:creationId xmlns:p14="http://schemas.microsoft.com/office/powerpoint/2010/main" val="2657686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0" y="4880520"/>
            <a:ext cx="9144000" cy="1446550"/>
          </a:xfrm>
          <a:prstGeom prst="rect">
            <a:avLst/>
          </a:prstGeom>
          <a:solidFill>
            <a:schemeClr val="accent1">
              <a:alpha val="70000"/>
            </a:schemeClr>
          </a:solidFill>
        </p:spPr>
        <p:txBody>
          <a:bodyPr wrap="square" rtlCol="0">
            <a:spAutoFit/>
          </a:bodyPr>
          <a:lstStyle/>
          <a:p>
            <a:pPr algn="ctr"/>
            <a:r>
              <a:rPr lang="en-US" dirty="0" smtClean="0">
                <a:solidFill>
                  <a:prstClr val="black"/>
                </a:solidFill>
              </a:rPr>
              <a:t>The Day God Left</a:t>
            </a:r>
          </a:p>
          <a:p>
            <a:pPr algn="ctr"/>
            <a:r>
              <a:rPr lang="en-US" dirty="0" smtClean="0">
                <a:solidFill>
                  <a:prstClr val="black"/>
                </a:solidFill>
              </a:rPr>
              <a:t>Ezekiel 9, 10</a:t>
            </a:r>
            <a:endParaRPr lang="en-US" dirty="0">
              <a:solidFill>
                <a:prstClr val="black"/>
              </a:solidFill>
            </a:endParaRPr>
          </a:p>
        </p:txBody>
      </p:sp>
    </p:spTree>
    <p:extLst>
      <p:ext uri="{BB962C8B-B14F-4D97-AF65-F5344CB8AC3E}">
        <p14:creationId xmlns:p14="http://schemas.microsoft.com/office/powerpoint/2010/main" val="811456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Revelation 3:12</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12</a:t>
            </a:r>
            <a:r>
              <a:rPr lang="en-US" altLang="en-US" dirty="0"/>
              <a:t> </a:t>
            </a:r>
            <a:r>
              <a:rPr lang="en-US" altLang="en-US" dirty="0" smtClean="0"/>
              <a:t>Him </a:t>
            </a:r>
            <a:r>
              <a:rPr lang="en-US" altLang="en-US" dirty="0"/>
              <a:t>who overcomes I will make a pillar in the temple of my God. Never again will he leave it. </a:t>
            </a:r>
            <a:r>
              <a:rPr lang="en-US" altLang="en-US" dirty="0">
                <a:solidFill>
                  <a:srgbClr val="FFFF00"/>
                </a:solidFill>
              </a:rPr>
              <a:t>I will write on him the name of my God and the name of the city of my God, the new Jerusalem, which is coming down out of heaven from my God; and I will also write on him my new name. </a:t>
            </a:r>
          </a:p>
        </p:txBody>
      </p:sp>
    </p:spTree>
    <p:extLst>
      <p:ext uri="{BB962C8B-B14F-4D97-AF65-F5344CB8AC3E}">
        <p14:creationId xmlns:p14="http://schemas.microsoft.com/office/powerpoint/2010/main" val="1847353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Revelation 7:3</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3 </a:t>
            </a:r>
            <a:r>
              <a:rPr lang="en-US" altLang="en-US" i="1" dirty="0" smtClean="0"/>
              <a:t> </a:t>
            </a:r>
            <a:r>
              <a:rPr lang="en-US" altLang="en-US" dirty="0" smtClean="0"/>
              <a:t>“</a:t>
            </a:r>
            <a:r>
              <a:rPr lang="en-US" altLang="en-US" dirty="0"/>
              <a:t>Do not harm the land or the sea or the trees until we put a seal on the foreheads of the servants of our God.” </a:t>
            </a:r>
          </a:p>
          <a:p>
            <a:pPr marL="0" indent="0">
              <a:buNone/>
            </a:pPr>
            <a:endParaRPr lang="en-US" altLang="en-US" dirty="0"/>
          </a:p>
        </p:txBody>
      </p:sp>
    </p:spTree>
    <p:extLst>
      <p:ext uri="{BB962C8B-B14F-4D97-AF65-F5344CB8AC3E}">
        <p14:creationId xmlns:p14="http://schemas.microsoft.com/office/powerpoint/2010/main" val="3366022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Revelation 9:4</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4 </a:t>
            </a:r>
            <a:r>
              <a:rPr lang="en-US" altLang="en-US" i="1" dirty="0" smtClean="0"/>
              <a:t> </a:t>
            </a:r>
            <a:r>
              <a:rPr lang="en-US" altLang="en-US" dirty="0"/>
              <a:t> </a:t>
            </a:r>
            <a:r>
              <a:rPr lang="en-US" altLang="en-US" dirty="0" smtClean="0"/>
              <a:t>They </a:t>
            </a:r>
            <a:r>
              <a:rPr lang="en-US" altLang="en-US" dirty="0"/>
              <a:t>were told not to harm the grass of the earth or any plant or tree, but only those people who did not have the seal of God on their foreheads</a:t>
            </a:r>
            <a:r>
              <a:rPr lang="en-US" altLang="en-US" dirty="0" smtClean="0"/>
              <a:t>.</a:t>
            </a:r>
            <a:endParaRPr lang="en-US" altLang="en-US" dirty="0"/>
          </a:p>
        </p:txBody>
      </p:sp>
    </p:spTree>
    <p:extLst>
      <p:ext uri="{BB962C8B-B14F-4D97-AF65-F5344CB8AC3E}">
        <p14:creationId xmlns:p14="http://schemas.microsoft.com/office/powerpoint/2010/main" val="494957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Revelation 14:1</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1</a:t>
            </a:r>
            <a:r>
              <a:rPr lang="en-US" altLang="en-US" dirty="0"/>
              <a:t> Then I looked, and there before me was the Lamb, standing on Mount Zion, and with him 144,000 who had his name and his Father’s name written on their foreheads. </a:t>
            </a:r>
            <a:endParaRPr lang="en-US" altLang="en-US" dirty="0"/>
          </a:p>
        </p:txBody>
      </p:sp>
    </p:spTree>
    <p:extLst>
      <p:ext uri="{BB962C8B-B14F-4D97-AF65-F5344CB8AC3E}">
        <p14:creationId xmlns:p14="http://schemas.microsoft.com/office/powerpoint/2010/main" val="908101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0" y="4880520"/>
            <a:ext cx="9144000" cy="1446550"/>
          </a:xfrm>
          <a:prstGeom prst="rect">
            <a:avLst/>
          </a:prstGeom>
          <a:solidFill>
            <a:schemeClr val="accent1">
              <a:alpha val="70000"/>
            </a:schemeClr>
          </a:solidFill>
        </p:spPr>
        <p:txBody>
          <a:bodyPr wrap="square" rtlCol="0">
            <a:spAutoFit/>
          </a:bodyPr>
          <a:lstStyle/>
          <a:p>
            <a:pPr algn="ctr"/>
            <a:r>
              <a:rPr lang="en-US" dirty="0" smtClean="0">
                <a:solidFill>
                  <a:prstClr val="black"/>
                </a:solidFill>
              </a:rPr>
              <a:t>The Day God Left</a:t>
            </a:r>
          </a:p>
          <a:p>
            <a:pPr algn="ctr"/>
            <a:r>
              <a:rPr lang="en-US" dirty="0" smtClean="0">
                <a:solidFill>
                  <a:prstClr val="black"/>
                </a:solidFill>
              </a:rPr>
              <a:t>Ezekiel 9, 10</a:t>
            </a:r>
            <a:endParaRPr lang="en-US" dirty="0">
              <a:solidFill>
                <a:prstClr val="black"/>
              </a:solidFill>
            </a:endParaRPr>
          </a:p>
        </p:txBody>
      </p:sp>
    </p:spTree>
    <p:extLst>
      <p:ext uri="{BB962C8B-B14F-4D97-AF65-F5344CB8AC3E}">
        <p14:creationId xmlns:p14="http://schemas.microsoft.com/office/powerpoint/2010/main" val="32914372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2 Timothy 2:19</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19</a:t>
            </a:r>
            <a:r>
              <a:rPr lang="en-US" altLang="en-US" dirty="0"/>
              <a:t> </a:t>
            </a:r>
            <a:r>
              <a:rPr lang="en-US" altLang="en-US" dirty="0" smtClean="0"/>
              <a:t>Nevertheless</a:t>
            </a:r>
            <a:r>
              <a:rPr lang="en-US" altLang="en-US" dirty="0"/>
              <a:t>, </a:t>
            </a:r>
            <a:r>
              <a:rPr lang="en-US" altLang="en-US" dirty="0">
                <a:solidFill>
                  <a:srgbClr val="FFFF00"/>
                </a:solidFill>
              </a:rPr>
              <a:t>God’s solid foundation stands firm, sealed with this inscription: “The Lord knows those who are his</a:t>
            </a:r>
            <a:r>
              <a:rPr lang="en-US" altLang="en-US" dirty="0"/>
              <a:t>,” and, “Everyone who confesses the name of the Lord must turn away from wickedness</a:t>
            </a:r>
            <a:r>
              <a:rPr lang="en-US" altLang="en-US" dirty="0" smtClean="0"/>
              <a:t>.”</a:t>
            </a:r>
            <a:endParaRPr lang="en-US" altLang="en-US" dirty="0"/>
          </a:p>
        </p:txBody>
      </p:sp>
    </p:spTree>
    <p:extLst>
      <p:ext uri="{BB962C8B-B14F-4D97-AF65-F5344CB8AC3E}">
        <p14:creationId xmlns:p14="http://schemas.microsoft.com/office/powerpoint/2010/main" val="2074079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2 Timothy 2:11-13</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11</a:t>
            </a:r>
            <a:r>
              <a:rPr lang="en-US" altLang="en-US" dirty="0"/>
              <a:t> </a:t>
            </a:r>
            <a:r>
              <a:rPr lang="en-US" altLang="en-US" dirty="0" smtClean="0"/>
              <a:t>Here </a:t>
            </a:r>
            <a:r>
              <a:rPr lang="en-US" altLang="en-US" dirty="0"/>
              <a:t>is a trustworthy saying:  </a:t>
            </a:r>
            <a:r>
              <a:rPr lang="en-US" altLang="en-US" dirty="0" smtClean="0"/>
              <a:t>If </a:t>
            </a:r>
            <a:r>
              <a:rPr lang="en-US" altLang="en-US" dirty="0"/>
              <a:t>we died with him, </a:t>
            </a:r>
            <a:r>
              <a:rPr lang="en-US" altLang="en-US" dirty="0" smtClean="0"/>
              <a:t>we </a:t>
            </a:r>
            <a:r>
              <a:rPr lang="en-US" altLang="en-US" dirty="0"/>
              <a:t>will also live with him; </a:t>
            </a:r>
            <a:r>
              <a:rPr lang="en-US" altLang="en-US" baseline="30000" dirty="0" smtClean="0"/>
              <a:t>12</a:t>
            </a:r>
            <a:r>
              <a:rPr lang="en-US" altLang="en-US" dirty="0" smtClean="0"/>
              <a:t> if </a:t>
            </a:r>
            <a:r>
              <a:rPr lang="en-US" altLang="en-US" dirty="0"/>
              <a:t>we endure</a:t>
            </a:r>
            <a:r>
              <a:rPr lang="en-US" altLang="en-US" dirty="0" smtClean="0"/>
              <a:t>, we </a:t>
            </a:r>
            <a:r>
              <a:rPr lang="en-US" altLang="en-US" dirty="0"/>
              <a:t>will also reign with him. </a:t>
            </a:r>
            <a:r>
              <a:rPr lang="en-US" altLang="en-US" dirty="0" smtClean="0"/>
              <a:t> If </a:t>
            </a:r>
            <a:r>
              <a:rPr lang="en-US" altLang="en-US" dirty="0"/>
              <a:t>we disown him, </a:t>
            </a:r>
            <a:r>
              <a:rPr lang="en-US" altLang="en-US" dirty="0" smtClean="0"/>
              <a:t>he </a:t>
            </a:r>
            <a:r>
              <a:rPr lang="en-US" altLang="en-US" dirty="0"/>
              <a:t>will also disown us; </a:t>
            </a:r>
            <a:r>
              <a:rPr lang="en-US" altLang="en-US" baseline="30000" dirty="0" smtClean="0"/>
              <a:t>13</a:t>
            </a:r>
            <a:r>
              <a:rPr lang="en-US" altLang="en-US" dirty="0" smtClean="0"/>
              <a:t> if </a:t>
            </a:r>
            <a:r>
              <a:rPr lang="en-US" altLang="en-US" dirty="0"/>
              <a:t>we are faithless</a:t>
            </a:r>
            <a:r>
              <a:rPr lang="en-US" altLang="en-US" dirty="0" smtClean="0"/>
              <a:t>, he </a:t>
            </a:r>
            <a:r>
              <a:rPr lang="en-US" altLang="en-US" dirty="0"/>
              <a:t>will remain faithful, </a:t>
            </a:r>
            <a:r>
              <a:rPr lang="en-US" altLang="en-US" dirty="0" smtClean="0"/>
              <a:t>for </a:t>
            </a:r>
            <a:r>
              <a:rPr lang="en-US" altLang="en-US" dirty="0"/>
              <a:t>he cannot disown himself. </a:t>
            </a:r>
            <a:endParaRPr lang="en-US" altLang="en-US" dirty="0"/>
          </a:p>
        </p:txBody>
      </p:sp>
    </p:spTree>
    <p:extLst>
      <p:ext uri="{BB962C8B-B14F-4D97-AF65-F5344CB8AC3E}">
        <p14:creationId xmlns:p14="http://schemas.microsoft.com/office/powerpoint/2010/main" val="534851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9:1</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a:t>1</a:t>
            </a:r>
            <a:r>
              <a:rPr lang="en-US" altLang="en-US" baseline="30000" dirty="0" smtClean="0"/>
              <a:t> </a:t>
            </a:r>
            <a:r>
              <a:rPr lang="en-US" altLang="en-US" i="1" dirty="0" smtClean="0"/>
              <a:t> </a:t>
            </a:r>
            <a:r>
              <a:rPr lang="en-US" altLang="en-US" dirty="0"/>
              <a:t> </a:t>
            </a:r>
            <a:r>
              <a:rPr lang="en-US" altLang="en-US" dirty="0" smtClean="0"/>
              <a:t>Then </a:t>
            </a:r>
            <a:r>
              <a:rPr lang="en-US" altLang="en-US" dirty="0"/>
              <a:t>I heard him call out in a loud voice, “Bring the guards of the city here, each with a weapon in his hand</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9:11</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11 </a:t>
            </a:r>
            <a:r>
              <a:rPr lang="en-US" altLang="en-US" i="1" dirty="0" smtClean="0"/>
              <a:t> </a:t>
            </a:r>
            <a:r>
              <a:rPr lang="en-US" altLang="en-US" dirty="0"/>
              <a:t>Then the man in linen with the writing kit at his side brought back word, saying, “I have done as you commanded.”</a:t>
            </a:r>
            <a:endParaRPr lang="en-US" altLang="en-US" dirty="0"/>
          </a:p>
        </p:txBody>
      </p:sp>
    </p:spTree>
    <p:extLst>
      <p:ext uri="{BB962C8B-B14F-4D97-AF65-F5344CB8AC3E}">
        <p14:creationId xmlns:p14="http://schemas.microsoft.com/office/powerpoint/2010/main" val="7087080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pPr eaLnBrk="1" hangingPunct="1">
              <a:defRPr/>
            </a:pPr>
            <a:r>
              <a:rPr lang="en-US" dirty="0" smtClean="0"/>
              <a:t>					</a:t>
            </a:r>
            <a:r>
              <a:rPr lang="en-US" b="1" dirty="0" smtClean="0">
                <a:solidFill>
                  <a:schemeClr val="bg1">
                    <a:lumMod val="95000"/>
                  </a:schemeClr>
                </a:solidFill>
              </a:rPr>
              <a:t>Communion</a:t>
            </a:r>
          </a:p>
        </p:txBody>
      </p:sp>
      <p:sp>
        <p:nvSpPr>
          <p:cNvPr id="153603" name="Content Placeholder 2"/>
          <p:cNvSpPr>
            <a:spLocks noGrp="1"/>
          </p:cNvSpPr>
          <p:nvPr>
            <p:ph idx="1"/>
          </p:nvPr>
        </p:nvSpPr>
        <p:spPr/>
        <p:txBody>
          <a:bodyPr/>
          <a:lstStyle/>
          <a:p>
            <a:pPr eaLnBrk="1" hangingPunct="1"/>
            <a:endParaRPr lang="en-US" altLang="en-US" smtClean="0"/>
          </a:p>
        </p:txBody>
      </p:sp>
    </p:spTree>
    <p:extLst>
      <p:ext uri="{BB962C8B-B14F-4D97-AF65-F5344CB8AC3E}">
        <p14:creationId xmlns:p14="http://schemas.microsoft.com/office/powerpoint/2010/main" val="1581459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0" y="4880520"/>
            <a:ext cx="9144000" cy="1446550"/>
          </a:xfrm>
          <a:prstGeom prst="rect">
            <a:avLst/>
          </a:prstGeom>
          <a:solidFill>
            <a:schemeClr val="accent1">
              <a:alpha val="70000"/>
            </a:schemeClr>
          </a:solidFill>
        </p:spPr>
        <p:txBody>
          <a:bodyPr wrap="square" rtlCol="0">
            <a:spAutoFit/>
          </a:bodyPr>
          <a:lstStyle/>
          <a:p>
            <a:pPr algn="ctr"/>
            <a:r>
              <a:rPr lang="en-US" dirty="0" smtClean="0">
                <a:solidFill>
                  <a:prstClr val="black"/>
                </a:solidFill>
              </a:rPr>
              <a:t>The Day God Left</a:t>
            </a:r>
          </a:p>
          <a:p>
            <a:pPr algn="ctr"/>
            <a:r>
              <a:rPr lang="en-US" dirty="0" smtClean="0">
                <a:solidFill>
                  <a:prstClr val="black"/>
                </a:solidFill>
              </a:rPr>
              <a:t>Ezekiel 9, 10</a:t>
            </a:r>
            <a:endParaRPr lang="en-US" dirty="0">
              <a:solidFill>
                <a:prstClr val="black"/>
              </a:solidFill>
            </a:endParaRPr>
          </a:p>
        </p:txBody>
      </p:sp>
    </p:spTree>
    <p:extLst>
      <p:ext uri="{BB962C8B-B14F-4D97-AF65-F5344CB8AC3E}">
        <p14:creationId xmlns:p14="http://schemas.microsoft.com/office/powerpoint/2010/main" val="1270670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10:4</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4 </a:t>
            </a:r>
            <a:r>
              <a:rPr lang="en-US" altLang="en-US" dirty="0" smtClean="0"/>
              <a:t> </a:t>
            </a:r>
            <a:r>
              <a:rPr lang="en-US" altLang="en-US" dirty="0"/>
              <a:t>Then the glory of the LORD rose from above the cherubim and moved to the threshold of the temple. </a:t>
            </a:r>
            <a:r>
              <a:rPr lang="en-US" altLang="en-US" dirty="0" smtClean="0"/>
              <a:t> The </a:t>
            </a:r>
            <a:r>
              <a:rPr lang="en-US" altLang="en-US" dirty="0"/>
              <a:t>cloud filled the temple, and the court was full of the radiance of the glory of the LORD. </a:t>
            </a:r>
            <a:endParaRPr lang="en-US" altLang="en-US" dirty="0"/>
          </a:p>
        </p:txBody>
      </p:sp>
    </p:spTree>
    <p:extLst>
      <p:ext uri="{BB962C8B-B14F-4D97-AF65-F5344CB8AC3E}">
        <p14:creationId xmlns:p14="http://schemas.microsoft.com/office/powerpoint/2010/main" val="2280854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10:5</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5 </a:t>
            </a:r>
            <a:r>
              <a:rPr lang="en-US" altLang="en-US" dirty="0"/>
              <a:t> </a:t>
            </a:r>
            <a:r>
              <a:rPr lang="en-US" altLang="en-US" dirty="0" smtClean="0"/>
              <a:t>The </a:t>
            </a:r>
            <a:r>
              <a:rPr lang="en-US" altLang="en-US" dirty="0"/>
              <a:t>sound of the wings of the cherubim could be heard as far away as the outer court, like the voice of God Almighty when he speaks.</a:t>
            </a:r>
            <a:endParaRPr lang="en-US" altLang="en-US" dirty="0"/>
          </a:p>
        </p:txBody>
      </p:sp>
    </p:spTree>
    <p:extLst>
      <p:ext uri="{BB962C8B-B14F-4D97-AF65-F5344CB8AC3E}">
        <p14:creationId xmlns:p14="http://schemas.microsoft.com/office/powerpoint/2010/main" val="14698350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10:18</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18 </a:t>
            </a:r>
            <a:r>
              <a:rPr lang="en-US" altLang="en-US" dirty="0"/>
              <a:t> </a:t>
            </a:r>
            <a:r>
              <a:rPr lang="en-US" altLang="en-US" dirty="0" smtClean="0"/>
              <a:t>Then </a:t>
            </a:r>
            <a:r>
              <a:rPr lang="en-US" altLang="en-US" dirty="0"/>
              <a:t>the glory of the LORD departed… </a:t>
            </a:r>
            <a:endParaRPr lang="en-US" altLang="en-US" dirty="0"/>
          </a:p>
        </p:txBody>
      </p:sp>
    </p:spTree>
    <p:extLst>
      <p:ext uri="{BB962C8B-B14F-4D97-AF65-F5344CB8AC3E}">
        <p14:creationId xmlns:p14="http://schemas.microsoft.com/office/powerpoint/2010/main" val="6755485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1 Kings 15:5</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5</a:t>
            </a:r>
            <a:r>
              <a:rPr lang="en-US" altLang="en-US" baseline="30000" dirty="0" smtClean="0"/>
              <a:t> </a:t>
            </a:r>
            <a:r>
              <a:rPr lang="en-US" altLang="en-US" dirty="0" smtClean="0"/>
              <a:t> </a:t>
            </a:r>
            <a:r>
              <a:rPr lang="en-US" altLang="en-US" dirty="0"/>
              <a:t>For David had done what was right in the eyes of the LORD and had not failed to keep any of the LORD’s commands all the days of his life—</a:t>
            </a:r>
            <a:r>
              <a:rPr lang="en-US" altLang="en-US" dirty="0">
                <a:solidFill>
                  <a:srgbClr val="FFFF00"/>
                </a:solidFill>
              </a:rPr>
              <a:t>except in the case of Uriah the Hittite. </a:t>
            </a:r>
            <a:endParaRPr lang="en-US" altLang="en-US" dirty="0">
              <a:solidFill>
                <a:srgbClr val="FFFF00"/>
              </a:solidFill>
            </a:endParaRPr>
          </a:p>
        </p:txBody>
      </p:sp>
    </p:spTree>
    <p:extLst>
      <p:ext uri="{BB962C8B-B14F-4D97-AF65-F5344CB8AC3E}">
        <p14:creationId xmlns:p14="http://schemas.microsoft.com/office/powerpoint/2010/main" val="3720516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0" y="4880520"/>
            <a:ext cx="9144000" cy="1446550"/>
          </a:xfrm>
          <a:prstGeom prst="rect">
            <a:avLst/>
          </a:prstGeom>
          <a:solidFill>
            <a:schemeClr val="accent1">
              <a:alpha val="70000"/>
            </a:schemeClr>
          </a:solidFill>
        </p:spPr>
        <p:txBody>
          <a:bodyPr wrap="square" rtlCol="0">
            <a:spAutoFit/>
          </a:bodyPr>
          <a:lstStyle/>
          <a:p>
            <a:pPr algn="ctr"/>
            <a:r>
              <a:rPr lang="en-US" dirty="0" smtClean="0">
                <a:solidFill>
                  <a:prstClr val="black"/>
                </a:solidFill>
              </a:rPr>
              <a:t>The Day God Left</a:t>
            </a:r>
          </a:p>
          <a:p>
            <a:pPr algn="ctr"/>
            <a:r>
              <a:rPr lang="en-US" dirty="0" smtClean="0">
                <a:solidFill>
                  <a:prstClr val="black"/>
                </a:solidFill>
              </a:rPr>
              <a:t>Ezekiel 9, 10</a:t>
            </a:r>
            <a:endParaRPr lang="en-US" dirty="0">
              <a:solidFill>
                <a:prstClr val="black"/>
              </a:solidFill>
            </a:endParaRPr>
          </a:p>
        </p:txBody>
      </p:sp>
    </p:spTree>
    <p:extLst>
      <p:ext uri="{BB962C8B-B14F-4D97-AF65-F5344CB8AC3E}">
        <p14:creationId xmlns:p14="http://schemas.microsoft.com/office/powerpoint/2010/main" val="39667447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Revelation 3:20</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20 </a:t>
            </a:r>
            <a:r>
              <a:rPr lang="en-US" altLang="en-US" dirty="0" smtClean="0"/>
              <a:t> </a:t>
            </a:r>
            <a:r>
              <a:rPr lang="en-US" altLang="en-US" dirty="0"/>
              <a:t>Here I am! I stand at the door and knock. If anyone hears my voice and opens the door, I will come in and eat with him, and he with me. </a:t>
            </a:r>
          </a:p>
          <a:p>
            <a:pPr marL="0" indent="0">
              <a:buNone/>
            </a:pPr>
            <a:endParaRPr lang="en-US" altLang="en-US" dirty="0"/>
          </a:p>
        </p:txBody>
      </p:sp>
    </p:spTree>
    <p:extLst>
      <p:ext uri="{BB962C8B-B14F-4D97-AF65-F5344CB8AC3E}">
        <p14:creationId xmlns:p14="http://schemas.microsoft.com/office/powerpoint/2010/main" val="41415137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0" y="4880520"/>
            <a:ext cx="9144000" cy="1446550"/>
          </a:xfrm>
          <a:prstGeom prst="rect">
            <a:avLst/>
          </a:prstGeom>
          <a:solidFill>
            <a:schemeClr val="accent1">
              <a:alpha val="70000"/>
            </a:schemeClr>
          </a:solidFill>
        </p:spPr>
        <p:txBody>
          <a:bodyPr wrap="square" rtlCol="0">
            <a:spAutoFit/>
          </a:bodyPr>
          <a:lstStyle/>
          <a:p>
            <a:pPr algn="ctr"/>
            <a:r>
              <a:rPr lang="en-US" dirty="0" smtClean="0">
                <a:solidFill>
                  <a:prstClr val="black"/>
                </a:solidFill>
              </a:rPr>
              <a:t>The Day God Left</a:t>
            </a:r>
          </a:p>
          <a:p>
            <a:pPr algn="ctr"/>
            <a:r>
              <a:rPr lang="en-US" dirty="0" smtClean="0">
                <a:solidFill>
                  <a:prstClr val="black"/>
                </a:solidFill>
              </a:rPr>
              <a:t>Ezekiel 9, 10</a:t>
            </a:r>
            <a:endParaRPr lang="en-US" dirty="0">
              <a:solidFill>
                <a:prstClr val="black"/>
              </a:solidFill>
            </a:endParaRPr>
          </a:p>
        </p:txBody>
      </p:sp>
    </p:spTree>
    <p:extLst>
      <p:ext uri="{BB962C8B-B14F-4D97-AF65-F5344CB8AC3E}">
        <p14:creationId xmlns:p14="http://schemas.microsoft.com/office/powerpoint/2010/main" val="3826400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9:2</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2</a:t>
            </a:r>
            <a:r>
              <a:rPr lang="en-US" altLang="en-US" dirty="0" smtClean="0"/>
              <a:t> </a:t>
            </a:r>
            <a:r>
              <a:rPr lang="en-US" altLang="en-US" dirty="0"/>
              <a:t>And I saw six men coming from the direction of the upper gate, which faces north, each with a deadly weapon in his hand. With them was a man clothed in linen who had a writing kit at his side. They came in and stood beside the bronze altar. </a:t>
            </a:r>
          </a:p>
        </p:txBody>
      </p:sp>
    </p:spTree>
    <p:extLst>
      <p:ext uri="{BB962C8B-B14F-4D97-AF65-F5344CB8AC3E}">
        <p14:creationId xmlns:p14="http://schemas.microsoft.com/office/powerpoint/2010/main" val="428596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9:3</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3</a:t>
            </a:r>
            <a:r>
              <a:rPr lang="en-US" altLang="en-US" dirty="0" smtClean="0"/>
              <a:t> </a:t>
            </a:r>
            <a:r>
              <a:rPr lang="en-US" altLang="en-US" dirty="0"/>
              <a:t>Now the glory of the God of Israel went up from above the cherubim, where it had been, and moved to the threshold of the temple. Then the LORD called to the man clothed in linen who had the writing kit at his </a:t>
            </a:r>
            <a:r>
              <a:rPr lang="en-US" altLang="en-US" dirty="0" smtClean="0"/>
              <a:t>side</a:t>
            </a:r>
            <a:endParaRPr lang="en-US" altLang="en-US" dirty="0"/>
          </a:p>
        </p:txBody>
      </p:sp>
    </p:spTree>
    <p:extLst>
      <p:ext uri="{BB962C8B-B14F-4D97-AF65-F5344CB8AC3E}">
        <p14:creationId xmlns:p14="http://schemas.microsoft.com/office/powerpoint/2010/main" val="2599714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9:4</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4</a:t>
            </a:r>
            <a:r>
              <a:rPr lang="en-US" altLang="en-US" dirty="0" smtClean="0"/>
              <a:t> </a:t>
            </a:r>
            <a:r>
              <a:rPr lang="en-US" altLang="en-US" dirty="0"/>
              <a:t>and said to him, “Go throughout the city of Jerusalem and put a mark on the foreheads of those who grieve and lament over all the detestable things that are done in it.” </a:t>
            </a:r>
            <a:endParaRPr lang="en-US" altLang="en-US" dirty="0"/>
          </a:p>
        </p:txBody>
      </p:sp>
    </p:spTree>
    <p:extLst>
      <p:ext uri="{BB962C8B-B14F-4D97-AF65-F5344CB8AC3E}">
        <p14:creationId xmlns:p14="http://schemas.microsoft.com/office/powerpoint/2010/main" val="3516160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9:5</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5</a:t>
            </a:r>
            <a:r>
              <a:rPr lang="en-US" altLang="en-US" dirty="0"/>
              <a:t> </a:t>
            </a:r>
            <a:r>
              <a:rPr lang="en-US" altLang="en-US" dirty="0" smtClean="0"/>
              <a:t>As </a:t>
            </a:r>
            <a:r>
              <a:rPr lang="en-US" altLang="en-US" dirty="0"/>
              <a:t>I listened, he said to the others, “Follow him through the city and kill, without showing pity or compassion. </a:t>
            </a:r>
          </a:p>
        </p:txBody>
      </p:sp>
    </p:spTree>
    <p:extLst>
      <p:ext uri="{BB962C8B-B14F-4D97-AF65-F5344CB8AC3E}">
        <p14:creationId xmlns:p14="http://schemas.microsoft.com/office/powerpoint/2010/main" val="2543684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9:6</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6</a:t>
            </a:r>
            <a:r>
              <a:rPr lang="en-US" altLang="en-US" dirty="0" smtClean="0"/>
              <a:t> </a:t>
            </a:r>
            <a:r>
              <a:rPr lang="en-US" altLang="en-US" dirty="0"/>
              <a:t>Slaughter old men, young men and maidens, women and children, but do not touch anyone who has the mark. Begin at my sanctuary.” So they began with the elders who were in front of the temple. </a:t>
            </a:r>
          </a:p>
        </p:txBody>
      </p:sp>
    </p:spTree>
    <p:extLst>
      <p:ext uri="{BB962C8B-B14F-4D97-AF65-F5344CB8AC3E}">
        <p14:creationId xmlns:p14="http://schemas.microsoft.com/office/powerpoint/2010/main" val="1064382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9:7</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7</a:t>
            </a:r>
            <a:r>
              <a:rPr lang="en-US" altLang="en-US" dirty="0" smtClean="0"/>
              <a:t> </a:t>
            </a:r>
            <a:r>
              <a:rPr lang="en-US" altLang="en-US" dirty="0"/>
              <a:t>Then he said to them, “Defile the temple and fill the courts with the slain. Go!” So they went out and began killing throughout the city. </a:t>
            </a:r>
          </a:p>
        </p:txBody>
      </p:sp>
    </p:spTree>
    <p:extLst>
      <p:ext uri="{BB962C8B-B14F-4D97-AF65-F5344CB8AC3E}">
        <p14:creationId xmlns:p14="http://schemas.microsoft.com/office/powerpoint/2010/main" val="28659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solidFill>
            <a:schemeClr val="bg1">
              <a:alpha val="50195"/>
            </a:schemeClr>
          </a:solidFill>
        </p:spPr>
        <p:txBody>
          <a:bodyPr/>
          <a:lstStyle/>
          <a:p>
            <a:r>
              <a:rPr lang="en-US" altLang="en-US" dirty="0" smtClean="0"/>
              <a:t>Ezekiel </a:t>
            </a:r>
            <a:r>
              <a:rPr lang="en-US" altLang="en-US" dirty="0" smtClean="0"/>
              <a:t>9:8</a:t>
            </a:r>
            <a:endParaRPr lang="en-US" altLang="en-US" dirty="0" smtClean="0"/>
          </a:p>
        </p:txBody>
      </p:sp>
      <p:sp>
        <p:nvSpPr>
          <p:cNvPr id="26626" name="Content Placeholder 4"/>
          <p:cNvSpPr>
            <a:spLocks noGrp="1"/>
          </p:cNvSpPr>
          <p:nvPr>
            <p:ph idx="1"/>
          </p:nvPr>
        </p:nvSpPr>
        <p:spPr>
          <a:solidFill>
            <a:schemeClr val="bg1">
              <a:alpha val="50195"/>
            </a:schemeClr>
          </a:solidFill>
        </p:spPr>
        <p:txBody>
          <a:bodyPr/>
          <a:lstStyle/>
          <a:p>
            <a:pPr marL="0" indent="0">
              <a:buNone/>
            </a:pPr>
            <a:r>
              <a:rPr lang="en-US" altLang="en-US" baseline="30000" dirty="0" smtClean="0"/>
              <a:t>8</a:t>
            </a:r>
            <a:r>
              <a:rPr lang="en-US" altLang="en-US" dirty="0" smtClean="0"/>
              <a:t> </a:t>
            </a:r>
            <a:r>
              <a:rPr lang="en-US" altLang="en-US" dirty="0"/>
              <a:t>While they were killing and I was left alone, I fell facedown, crying out, “Ah, Sovereign LORD! Are you going to destroy the entire remnant of Israel in this outpouring of your wrath on Jerusalem?” </a:t>
            </a:r>
          </a:p>
        </p:txBody>
      </p:sp>
    </p:spTree>
    <p:extLst>
      <p:ext uri="{BB962C8B-B14F-4D97-AF65-F5344CB8AC3E}">
        <p14:creationId xmlns:p14="http://schemas.microsoft.com/office/powerpoint/2010/main" val="3367916186"/>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26853</TotalTime>
  <Words>963</Words>
  <Application>Microsoft Office PowerPoint</Application>
  <PresentationFormat>On-screen Show (4:3)</PresentationFormat>
  <Paragraphs>57</Paragraphs>
  <Slides>29</Slides>
  <Notes>0</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3_Office Theme</vt:lpstr>
      <vt:lpstr>2_Hardcover</vt:lpstr>
      <vt:lpstr>2_Office Theme</vt:lpstr>
      <vt:lpstr>PowerPoint Presentation</vt:lpstr>
      <vt:lpstr>Ezekiel 9:1</vt:lpstr>
      <vt:lpstr>Ezekiel 9:2</vt:lpstr>
      <vt:lpstr>Ezekiel 9:3</vt:lpstr>
      <vt:lpstr>Ezekiel 9:4</vt:lpstr>
      <vt:lpstr>Ezekiel 9:5</vt:lpstr>
      <vt:lpstr>Ezekiel 9:6</vt:lpstr>
      <vt:lpstr>Ezekiel 9:7</vt:lpstr>
      <vt:lpstr>Ezekiel 9:8</vt:lpstr>
      <vt:lpstr>Ezekiel 9:9</vt:lpstr>
      <vt:lpstr>Ezekiel 9:10-11</vt:lpstr>
      <vt:lpstr>PowerPoint Presentation</vt:lpstr>
      <vt:lpstr>Revelation 3:12</vt:lpstr>
      <vt:lpstr>Revelation 7:3</vt:lpstr>
      <vt:lpstr>Revelation 9:4</vt:lpstr>
      <vt:lpstr>Revelation 14:1</vt:lpstr>
      <vt:lpstr>PowerPoint Presentation</vt:lpstr>
      <vt:lpstr>2 Timothy 2:19</vt:lpstr>
      <vt:lpstr>2 Timothy 2:11-13</vt:lpstr>
      <vt:lpstr>Ezekiel 9:11</vt:lpstr>
      <vt:lpstr>     Communion</vt:lpstr>
      <vt:lpstr>PowerPoint Presentation</vt:lpstr>
      <vt:lpstr>Ezekiel 10:4</vt:lpstr>
      <vt:lpstr>Ezekiel 10:5</vt:lpstr>
      <vt:lpstr>Ezekiel 10:18</vt:lpstr>
      <vt:lpstr>1 Kings 15:5</vt:lpstr>
      <vt:lpstr>PowerPoint Presentation</vt:lpstr>
      <vt:lpstr>Revelation 3:20</vt:lpstr>
      <vt:lpstr>PowerPoint Presentation</vt:lpstr>
    </vt:vector>
  </TitlesOfParts>
  <Company>Visual Impact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Paul</cp:lastModifiedBy>
  <cp:revision>114</cp:revision>
  <dcterms:created xsi:type="dcterms:W3CDTF">2011-04-21T05:55:28Z</dcterms:created>
  <dcterms:modified xsi:type="dcterms:W3CDTF">2015-11-14T23:05:56Z</dcterms:modified>
</cp:coreProperties>
</file>